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82" r:id="rId2"/>
    <p:sldId id="259" r:id="rId3"/>
    <p:sldId id="262" r:id="rId4"/>
    <p:sldId id="272" r:id="rId5"/>
    <p:sldId id="273" r:id="rId6"/>
    <p:sldId id="274" r:id="rId7"/>
    <p:sldId id="275" r:id="rId8"/>
    <p:sldId id="276" r:id="rId9"/>
    <p:sldId id="277" r:id="rId10"/>
    <p:sldId id="279" r:id="rId11"/>
    <p:sldId id="280" r:id="rId12"/>
    <p:sldId id="281" r:id="rId13"/>
    <p:sldId id="257" r:id="rId14"/>
    <p:sldId id="258"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arbara" initials="BD" lastIdx="1" clrIdx="0">
    <p:extLst>
      <p:ext uri="{19B8F6BF-5375-455C-9EA6-DF929625EA0E}">
        <p15:presenceInfo xmlns:p15="http://schemas.microsoft.com/office/powerpoint/2012/main" userId="Barbara"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1C924DC-0CF7-FB49-A96C-F81D1C471928}" v="267" dt="2023-09-09T00:07:58.01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3640" autoAdjust="0"/>
    <p:restoredTop sz="71065" autoAdjust="0"/>
  </p:normalViewPr>
  <p:slideViewPr>
    <p:cSldViewPr>
      <p:cViewPr varScale="1">
        <p:scale>
          <a:sx n="78" d="100"/>
          <a:sy n="78" d="100"/>
        </p:scale>
        <p:origin x="2172" y="96"/>
      </p:cViewPr>
      <p:guideLst>
        <p:guide orient="horz" pos="2160"/>
        <p:guide pos="2880"/>
      </p:guideLst>
    </p:cSldViewPr>
  </p:slideViewPr>
  <p:outlineViewPr>
    <p:cViewPr>
      <p:scale>
        <a:sx n="33" d="100"/>
        <a:sy n="33" d="100"/>
      </p:scale>
      <p:origin x="0" y="-1224"/>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5/10/relationships/revisionInfo" Target="revisionInfo.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71256A4-61FE-4A76-BB28-6B79A6931F6F}" type="datetimeFigureOut">
              <a:rPr lang="en-AU" smtClean="0"/>
              <a:t>8/12/2023</a:t>
            </a:fld>
            <a:endParaRPr lang="en-AU"/>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D904A82-F77A-4F2F-A04D-9E9D63F3DBDF}" type="slidenum">
              <a:rPr lang="en-AU" smtClean="0"/>
              <a:t>‹#›</a:t>
            </a:fld>
            <a:endParaRPr lang="en-AU"/>
          </a:p>
        </p:txBody>
      </p:sp>
    </p:spTree>
    <p:extLst>
      <p:ext uri="{BB962C8B-B14F-4D97-AF65-F5344CB8AC3E}">
        <p14:creationId xmlns:p14="http://schemas.microsoft.com/office/powerpoint/2010/main" val="31026972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s://solveme.edc.org/" TargetMode="External"/><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5D904A82-F77A-4F2F-A04D-9E9D63F3DBDF}" type="slidenum">
              <a:rPr lang="en-AU" smtClean="0"/>
              <a:t>1</a:t>
            </a:fld>
            <a:endParaRPr lang="en-AU"/>
          </a:p>
        </p:txBody>
      </p:sp>
    </p:spTree>
    <p:extLst>
      <p:ext uri="{BB962C8B-B14F-4D97-AF65-F5344CB8AC3E}">
        <p14:creationId xmlns:p14="http://schemas.microsoft.com/office/powerpoint/2010/main" val="120741577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Explain that on the LHS we don’t have a whole x, we have a third of an x tile. </a:t>
            </a:r>
          </a:p>
          <a:p>
            <a:r>
              <a:rPr lang="en-US" dirty="0"/>
              <a:t>If we have 1/3 of an x tile, then we need to multiply both sides by 3 to find the value of the whole x tile.</a:t>
            </a:r>
          </a:p>
        </p:txBody>
      </p:sp>
      <p:sp>
        <p:nvSpPr>
          <p:cNvPr id="4" name="Slide Number Placeholder 3"/>
          <p:cNvSpPr>
            <a:spLocks noGrp="1"/>
          </p:cNvSpPr>
          <p:nvPr>
            <p:ph type="sldNum" sz="quarter" idx="5"/>
          </p:nvPr>
        </p:nvSpPr>
        <p:spPr/>
        <p:txBody>
          <a:bodyPr/>
          <a:lstStyle/>
          <a:p>
            <a:fld id="{5D904A82-F77A-4F2F-A04D-9E9D63F3DBDF}" type="slidenum">
              <a:rPr lang="en-AU" smtClean="0"/>
              <a:t>10</a:t>
            </a:fld>
            <a:endParaRPr lang="en-AU"/>
          </a:p>
        </p:txBody>
      </p:sp>
    </p:spTree>
    <p:extLst>
      <p:ext uri="{BB962C8B-B14F-4D97-AF65-F5344CB8AC3E}">
        <p14:creationId xmlns:p14="http://schemas.microsoft.com/office/powerpoint/2010/main" val="353182484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If the cancelling out lines reformat for you, simply click and select and move them onto the number threes that need to be cancelled. </a:t>
            </a:r>
          </a:p>
        </p:txBody>
      </p:sp>
      <p:sp>
        <p:nvSpPr>
          <p:cNvPr id="4" name="Slide Number Placeholder 3"/>
          <p:cNvSpPr>
            <a:spLocks noGrp="1"/>
          </p:cNvSpPr>
          <p:nvPr>
            <p:ph type="sldNum" sz="quarter" idx="5"/>
          </p:nvPr>
        </p:nvSpPr>
        <p:spPr/>
        <p:txBody>
          <a:bodyPr/>
          <a:lstStyle/>
          <a:p>
            <a:fld id="{5D904A82-F77A-4F2F-A04D-9E9D63F3DBDF}" type="slidenum">
              <a:rPr lang="en-AU" smtClean="0"/>
              <a:t>11</a:t>
            </a:fld>
            <a:endParaRPr lang="en-AU"/>
          </a:p>
        </p:txBody>
      </p:sp>
    </p:spTree>
    <p:extLst>
      <p:ext uri="{BB962C8B-B14F-4D97-AF65-F5344CB8AC3E}">
        <p14:creationId xmlns:p14="http://schemas.microsoft.com/office/powerpoint/2010/main" val="372650035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Facilitate discussion on the learning successes.</a:t>
            </a:r>
          </a:p>
          <a:p>
            <a:r>
              <a:rPr lang="en-US" dirty="0"/>
              <a:t>Try to address misconceptions that may be raised.</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Ask whether anyone had any different strategies the used or ways or thinking to solve the problems. Have them come up to the whiteboard to demonstrate.</a:t>
            </a:r>
          </a:p>
          <a:p>
            <a:r>
              <a:rPr lang="en-US" dirty="0"/>
              <a:t>Note those students who need extra clarification and practise. </a:t>
            </a:r>
          </a:p>
          <a:p>
            <a:r>
              <a:rPr lang="en-US" dirty="0"/>
              <a:t>Not those students who may wish to expand their learning.</a:t>
            </a:r>
          </a:p>
          <a:p>
            <a:r>
              <a:rPr lang="en-US" dirty="0"/>
              <a:t>Connect the abstract ideas with real-world examples, have students call out examples.</a:t>
            </a:r>
          </a:p>
          <a:p>
            <a:r>
              <a:rPr lang="en-US" dirty="0"/>
              <a:t>Create channels for students to come to you individually with confusions.</a:t>
            </a:r>
          </a:p>
          <a:p>
            <a:r>
              <a:rPr lang="en-US" dirty="0"/>
              <a:t>Hand out the assessment worksheet. (In class or for homework)</a:t>
            </a:r>
          </a:p>
        </p:txBody>
      </p:sp>
      <p:sp>
        <p:nvSpPr>
          <p:cNvPr id="4" name="Slide Number Placeholder 3"/>
          <p:cNvSpPr>
            <a:spLocks noGrp="1"/>
          </p:cNvSpPr>
          <p:nvPr>
            <p:ph type="sldNum" sz="quarter" idx="5"/>
          </p:nvPr>
        </p:nvSpPr>
        <p:spPr/>
        <p:txBody>
          <a:bodyPr/>
          <a:lstStyle/>
          <a:p>
            <a:fld id="{5D904A82-F77A-4F2F-A04D-9E9D63F3DBDF}" type="slidenum">
              <a:rPr lang="en-AU" smtClean="0"/>
              <a:t>12</a:t>
            </a:fld>
            <a:endParaRPr lang="en-AU"/>
          </a:p>
        </p:txBody>
      </p:sp>
    </p:spTree>
    <p:extLst>
      <p:ext uri="{BB962C8B-B14F-4D97-AF65-F5344CB8AC3E}">
        <p14:creationId xmlns:p14="http://schemas.microsoft.com/office/powerpoint/2010/main" val="244595481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Assessment task slides. Solutions are on slide 4. </a:t>
            </a:r>
          </a:p>
          <a:p>
            <a:endParaRPr lang="en-AU" dirty="0"/>
          </a:p>
          <a:p>
            <a:r>
              <a:rPr lang="en-AU" dirty="0"/>
              <a:t>Students solve the mase from start to end by substituting the values that exist either horizontally, vertically or diagonally into the equations to choose the correct pathway. </a:t>
            </a:r>
          </a:p>
          <a:p>
            <a:r>
              <a:rPr lang="en-AU" dirty="0"/>
              <a:t>The next slide shows the solutions.</a:t>
            </a:r>
          </a:p>
          <a:p>
            <a:r>
              <a:rPr lang="en-AU" dirty="0"/>
              <a:t>A handout with the problem and the solutions also exist on the final pages of the Student worksheet: shapes Word document. </a:t>
            </a:r>
          </a:p>
        </p:txBody>
      </p:sp>
      <p:sp>
        <p:nvSpPr>
          <p:cNvPr id="4" name="Slide Number Placeholder 3"/>
          <p:cNvSpPr>
            <a:spLocks noGrp="1"/>
          </p:cNvSpPr>
          <p:nvPr>
            <p:ph type="sldNum" sz="quarter" idx="5"/>
          </p:nvPr>
        </p:nvSpPr>
        <p:spPr/>
        <p:txBody>
          <a:bodyPr/>
          <a:lstStyle/>
          <a:p>
            <a:fld id="{5D904A82-F77A-4F2F-A04D-9E9D63F3DBDF}" type="slidenum">
              <a:rPr lang="en-AU" smtClean="0"/>
              <a:t>13</a:t>
            </a:fld>
            <a:endParaRPr lang="en-AU"/>
          </a:p>
        </p:txBody>
      </p:sp>
    </p:spTree>
    <p:extLst>
      <p:ext uri="{BB962C8B-B14F-4D97-AF65-F5344CB8AC3E}">
        <p14:creationId xmlns:p14="http://schemas.microsoft.com/office/powerpoint/2010/main" val="226009137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5D904A82-F77A-4F2F-A04D-9E9D63F3DBDF}" type="slidenum">
              <a:rPr lang="en-AU" smtClean="0"/>
              <a:t>14</a:t>
            </a:fld>
            <a:endParaRPr lang="en-AU"/>
          </a:p>
        </p:txBody>
      </p:sp>
    </p:spTree>
    <p:extLst>
      <p:ext uri="{BB962C8B-B14F-4D97-AF65-F5344CB8AC3E}">
        <p14:creationId xmlns:p14="http://schemas.microsoft.com/office/powerpoint/2010/main" val="3818444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15900" indent="-215900">
              <a:lnSpc>
                <a:spcPct val="120000"/>
              </a:lnSpc>
            </a:pPr>
            <a:r>
              <a:rPr lang="en-US" sz="1200" b="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Hook students in and let them know that you will play a quick game. But first you need to talk about the learning intention for the lesson. </a:t>
            </a:r>
          </a:p>
          <a:p>
            <a:pPr marL="215900" indent="-215900">
              <a:lnSpc>
                <a:spcPct val="120000"/>
              </a:lnSpc>
            </a:pPr>
            <a:endParaRPr lang="en-US" sz="12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p>
            <a:pPr marL="215900" indent="-215900">
              <a:lnSpc>
                <a:spcPct val="120000"/>
              </a:lnSpc>
            </a:pPr>
            <a:r>
              <a:rPr lang="en-US" sz="12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Success criteria</a:t>
            </a:r>
          </a:p>
          <a:p>
            <a:pPr marL="215900" indent="-215900">
              <a:lnSpc>
                <a:spcPct val="120000"/>
              </a:lnSpc>
            </a:pPr>
            <a:r>
              <a:rPr lang="en-US" sz="1200" b="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By the end of the lesson, students can: </a:t>
            </a:r>
            <a:endParaRPr lang="en-AU" sz="1200" b="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p>
            <a:pPr marL="171450" indent="-171450">
              <a:buFont typeface="Arial" panose="020B0604020202020204" pitchFamily="34" charset="0"/>
              <a:buChar char="•"/>
            </a:pPr>
            <a:r>
              <a:rPr lang="en-AU" sz="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solve one-step equations involving addition, subtraction, multiplication and division with and without concrete materials</a:t>
            </a:r>
          </a:p>
          <a:p>
            <a:pPr marL="171450" indent="-171450">
              <a:buFont typeface="Arial" panose="020B0604020202020204" pitchFamily="34" charset="0"/>
              <a:buChar char="•"/>
            </a:pPr>
            <a:r>
              <a:rPr lang="en-AU" sz="1200" b="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recognise the algebra required to solve geometric problems for various shapes and can solve them.</a:t>
            </a:r>
            <a:endParaRPr lang="en-AU" sz="1200" b="0" dirty="0">
              <a:solidFill>
                <a:srgbClr val="1F3864"/>
              </a:solidFill>
              <a:effectLst/>
              <a:latin typeface="Roboto" panose="02000000000000000000" pitchFamily="2" charset="0"/>
              <a:ea typeface="Calibri" panose="020F0502020204030204" pitchFamily="34" charset="0"/>
              <a:cs typeface="Times New Roman" panose="02020603050405020304" pitchFamily="18" charset="0"/>
            </a:endParaRPr>
          </a:p>
          <a:p>
            <a:endParaRPr lang="en-AU" b="1" dirty="0"/>
          </a:p>
          <a:p>
            <a:pPr marL="215900" indent="-215900">
              <a:lnSpc>
                <a:spcPct val="120000"/>
              </a:lnSpc>
            </a:pPr>
            <a:r>
              <a:rPr lang="en-US" sz="12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Introduction: connect to prior learning</a:t>
            </a:r>
            <a:endParaRPr lang="en-AU" sz="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p>
            <a:pPr marL="215900" indent="-215900">
              <a:lnSpc>
                <a:spcPct val="120000"/>
              </a:lnSpc>
            </a:pPr>
            <a:r>
              <a:rPr lang="en-US" sz="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Have students complete mobile puzzles from </a:t>
            </a:r>
            <a:r>
              <a:rPr lang="en-US" sz="1200" u="none" strike="noStrike"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hlinkClick r:id="rId3"/>
              </a:rPr>
              <a:t>https://solveme.edc.org/</a:t>
            </a:r>
            <a:r>
              <a:rPr lang="en-US" sz="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(select “mobiles”&gt;”play” and start at explorer puzzle #1). Note that you do not need to create a login and can just play the interactive; however, it will not save the results. </a:t>
            </a:r>
            <a:endParaRPr lang="en-AU" sz="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p>
            <a:pPr marL="215900" indent="-215900">
              <a:lnSpc>
                <a:spcPct val="120000"/>
              </a:lnSpc>
            </a:pPr>
            <a:r>
              <a:rPr lang="en-US" sz="12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Differentiation</a:t>
            </a:r>
            <a:r>
              <a:rPr lang="en-US" sz="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Students can complete as many puzzles as they like, allowing for Differentiation. Students can choose more difficult puzzles if needed, rather than beginning at puzzle #1. Allow students to work in pairs if they find the puzzles challenging. </a:t>
            </a:r>
            <a:endParaRPr lang="en-AU" sz="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p>
            <a:endParaRPr lang="en-AU" b="1" dirty="0"/>
          </a:p>
          <a:p>
            <a:r>
              <a:rPr lang="en-AU" b="1" dirty="0"/>
              <a:t>Areas of challenge</a:t>
            </a:r>
          </a:p>
          <a:p>
            <a:pPr marL="215900" indent="-215900">
              <a:lnSpc>
                <a:spcPct val="120000"/>
              </a:lnSpc>
            </a:pPr>
            <a:r>
              <a:rPr lang="en-US"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Some students may:</a:t>
            </a:r>
          </a:p>
          <a:p>
            <a:pPr marL="285750" indent="-285750">
              <a:lnSpc>
                <a:spcPct val="120000"/>
              </a:lnSpc>
              <a:buFont typeface="Arial" panose="020B0604020202020204" pitchFamily="34" charset="0"/>
              <a:buChar char="•"/>
            </a:pPr>
            <a:r>
              <a:rPr lang="en-US"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consider that the ‘=‘ sign indicates to record an example, rather than expressing an equivalence relationship </a:t>
            </a:r>
            <a:endParaRPr lang="en-AU"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p>
            <a:pPr marL="285750" indent="-285750">
              <a:lnSpc>
                <a:spcPct val="120000"/>
              </a:lnSpc>
              <a:buFont typeface="Arial" panose="020B0604020202020204" pitchFamily="34" charset="0"/>
              <a:buChar char="•"/>
            </a:pPr>
            <a:r>
              <a:rPr lang="en-US"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think that a particular variable always holds the same value</a:t>
            </a:r>
            <a:endParaRPr lang="en-AU"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p>
            <a:pPr marL="285750" indent="-285750">
              <a:lnSpc>
                <a:spcPct val="120000"/>
              </a:lnSpc>
              <a:buFont typeface="Arial" panose="020B0604020202020204" pitchFamily="34" charset="0"/>
              <a:buChar char="•"/>
            </a:pPr>
            <a:r>
              <a:rPr lang="en-US"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find identifying inverse integer operations counterintuitive, particularly when negative integers are involved </a:t>
            </a:r>
            <a:endParaRPr lang="en-AU"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p>
            <a:pPr marL="285750" indent="-285750">
              <a:lnSpc>
                <a:spcPct val="120000"/>
              </a:lnSpc>
              <a:buFont typeface="Arial" panose="020B0604020202020204" pitchFamily="34" charset="0"/>
              <a:buChar char="•"/>
            </a:pPr>
            <a:r>
              <a:rPr lang="en-US"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forget, or not realise they need to do the same thing to both sides of the equation </a:t>
            </a:r>
            <a:endParaRPr lang="en-AU"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AU" sz="1800" dirty="0">
                <a:solidFill>
                  <a:srgbClr val="000000"/>
                </a:solidFill>
                <a:effectLst/>
                <a:latin typeface="Calibri" panose="020F0502020204030204" pitchFamily="34" charset="0"/>
                <a:ea typeface="Calibri" panose="020F0502020204030204" pitchFamily="34" charset="0"/>
              </a:rPr>
              <a:t>have trouble neatly recording each step of their working out when solving equations.</a:t>
            </a:r>
          </a:p>
          <a:p>
            <a:pPr marL="0" indent="0">
              <a:buFont typeface="Arial" panose="020B0604020202020204" pitchFamily="34" charset="0"/>
              <a:buNone/>
            </a:pPr>
            <a:endParaRPr lang="en-AU" sz="1800" b="1" dirty="0">
              <a:solidFill>
                <a:srgbClr val="000000"/>
              </a:solidFill>
              <a:effectLst/>
              <a:latin typeface="Calibri" panose="020F0502020204030204" pitchFamily="34" charset="0"/>
            </a:endParaRPr>
          </a:p>
          <a:p>
            <a:pPr marL="0" indent="0">
              <a:buFont typeface="Arial" panose="020B0604020202020204" pitchFamily="34" charset="0"/>
              <a:buNone/>
            </a:pPr>
            <a:r>
              <a:rPr lang="en-AU" sz="1800" b="1" dirty="0">
                <a:solidFill>
                  <a:srgbClr val="000000"/>
                </a:solidFill>
                <a:effectLst/>
                <a:latin typeface="Calibri" panose="020F0502020204030204" pitchFamily="34" charset="0"/>
              </a:rPr>
              <a:t>A student may pose the question, ‘Why are we learning this?’</a:t>
            </a:r>
          </a:p>
          <a:p>
            <a:pPr marL="0" indent="0">
              <a:buFont typeface="Arial" panose="020B0604020202020204" pitchFamily="34" charset="0"/>
              <a:buNone/>
            </a:pPr>
            <a:r>
              <a:rPr lang="en-AU"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Equations are useful in many everyday life scenarios, including representing our wages, or formulas for finding the area of a shape or the density or volume of an object. Substituting values into equations allows us to easily explore a range of phenomena in the real world and solve a wide variety of problems. </a:t>
            </a:r>
            <a:endParaRPr lang="en-AU" dirty="0"/>
          </a:p>
        </p:txBody>
      </p:sp>
      <p:sp>
        <p:nvSpPr>
          <p:cNvPr id="4" name="Slide Number Placeholder 3"/>
          <p:cNvSpPr>
            <a:spLocks noGrp="1"/>
          </p:cNvSpPr>
          <p:nvPr>
            <p:ph type="sldNum" sz="quarter" idx="10"/>
          </p:nvPr>
        </p:nvSpPr>
        <p:spPr/>
        <p:txBody>
          <a:bodyPr/>
          <a:lstStyle/>
          <a:p>
            <a:fld id="{5D904A82-F77A-4F2F-A04D-9E9D63F3DBDF}" type="slidenum">
              <a:rPr lang="en-AU" smtClean="0"/>
              <a:t>2</a:t>
            </a:fld>
            <a:endParaRPr lang="en-AU"/>
          </a:p>
        </p:txBody>
      </p:sp>
    </p:spTree>
    <p:extLst>
      <p:ext uri="{BB962C8B-B14F-4D97-AF65-F5344CB8AC3E}">
        <p14:creationId xmlns:p14="http://schemas.microsoft.com/office/powerpoint/2010/main" val="8440419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endParaRPr lang="en-US" dirty="0"/>
          </a:p>
          <a:p>
            <a:pPr marL="228600" indent="-228600">
              <a:buAutoNum type="arabicPeriod"/>
            </a:pPr>
            <a:r>
              <a:rPr lang="en-US" dirty="0"/>
              <a:t>As a whole class, allow students to offer their solutions to each step of the problem. Before going through the solution with the whole class, allow students to think about each question for 1 minute. </a:t>
            </a:r>
          </a:p>
        </p:txBody>
      </p:sp>
      <p:sp>
        <p:nvSpPr>
          <p:cNvPr id="4" name="Slide Number Placeholder 3"/>
          <p:cNvSpPr>
            <a:spLocks noGrp="1"/>
          </p:cNvSpPr>
          <p:nvPr>
            <p:ph type="sldNum" sz="quarter" idx="5"/>
          </p:nvPr>
        </p:nvSpPr>
        <p:spPr/>
        <p:txBody>
          <a:bodyPr/>
          <a:lstStyle/>
          <a:p>
            <a:fld id="{5D904A82-F77A-4F2F-A04D-9E9D63F3DBDF}" type="slidenum">
              <a:rPr lang="en-AU" smtClean="0"/>
              <a:t>3</a:t>
            </a:fld>
            <a:endParaRPr lang="en-AU"/>
          </a:p>
        </p:txBody>
      </p:sp>
    </p:spTree>
    <p:extLst>
      <p:ext uri="{BB962C8B-B14F-4D97-AF65-F5344CB8AC3E}">
        <p14:creationId xmlns:p14="http://schemas.microsoft.com/office/powerpoint/2010/main" val="305859056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Allow students to think-pair-share how these equations might be solved and what the answers might be.</a:t>
            </a:r>
          </a:p>
        </p:txBody>
      </p:sp>
      <p:sp>
        <p:nvSpPr>
          <p:cNvPr id="4" name="Slide Number Placeholder 3"/>
          <p:cNvSpPr>
            <a:spLocks noGrp="1"/>
          </p:cNvSpPr>
          <p:nvPr>
            <p:ph type="sldNum" sz="quarter" idx="5"/>
          </p:nvPr>
        </p:nvSpPr>
        <p:spPr/>
        <p:txBody>
          <a:bodyPr/>
          <a:lstStyle/>
          <a:p>
            <a:fld id="{5D904A82-F77A-4F2F-A04D-9E9D63F3DBDF}" type="slidenum">
              <a:rPr lang="en-AU" smtClean="0"/>
              <a:t>4</a:t>
            </a:fld>
            <a:endParaRPr lang="en-AU"/>
          </a:p>
        </p:txBody>
      </p:sp>
    </p:spTree>
    <p:extLst>
      <p:ext uri="{BB962C8B-B14F-4D97-AF65-F5344CB8AC3E}">
        <p14:creationId xmlns:p14="http://schemas.microsoft.com/office/powerpoint/2010/main" val="194822964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Introduce students to solving equations using algebra tiles (slides </a:t>
            </a:r>
            <a:r>
              <a:rPr lang="en-US" sz="18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5–11</a:t>
            </a:r>
            <a:r>
              <a:rPr lang="en-US"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The slides are animated and with each click the next step is revealed as you progressively go through each slide; this allows for explanation, iterations, analogies and further explanations to be had at any time. </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Differentiation</a:t>
            </a:r>
            <a:r>
              <a:rPr lang="en-US"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Give pairs of students a set of algebra tiles and an equation mat to use so that they can model each example question along with the teacher. </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Model solving equations using hands on digital algebra tiles (Digital option: </a:t>
            </a:r>
            <a:r>
              <a:rPr lang="en-US" sz="1800" i="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Polypad: </a:t>
            </a:r>
            <a:r>
              <a:rPr lang="en-AU"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https://mathigon.org/polypad#algebra-tiles    Tutorial: </a:t>
            </a:r>
            <a:r>
              <a:rPr lang="en-AU" sz="1800" i="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https://mathigon.org/task/tutorial-algebra)</a:t>
            </a:r>
            <a:endParaRPr lang="en-US"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Model to students how they should structure their written solutions for the question. </a:t>
            </a:r>
            <a:endParaRPr lang="en-AU"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AU"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AU"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p>
            <a:endParaRPr lang="en-AU" sz="1800" i="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5"/>
          </p:nvPr>
        </p:nvSpPr>
        <p:spPr/>
        <p:txBody>
          <a:bodyPr/>
          <a:lstStyle/>
          <a:p>
            <a:fld id="{5D904A82-F77A-4F2F-A04D-9E9D63F3DBDF}" type="slidenum">
              <a:rPr lang="en-AU" smtClean="0"/>
              <a:t>5</a:t>
            </a:fld>
            <a:endParaRPr lang="en-AU"/>
          </a:p>
        </p:txBody>
      </p:sp>
    </p:spTree>
    <p:extLst>
      <p:ext uri="{BB962C8B-B14F-4D97-AF65-F5344CB8AC3E}">
        <p14:creationId xmlns:p14="http://schemas.microsoft.com/office/powerpoint/2010/main" val="202908471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mc:AlternateContent xmlns:mc="http://schemas.openxmlformats.org/markup-compatibility/2006" xmlns:a14="http://schemas.microsoft.com/office/drawing/2010/main">
        <mc:Choice Requires="a14">
          <p:sp>
            <p:nvSpPr>
              <p:cNvPr id="3" name="Notes Placeholder 2"/>
              <p:cNvSpPr>
                <a:spLocks noGrp="1"/>
              </p:cNvSpPr>
              <p:nvPr>
                <p:ph type="body" idx="1"/>
              </p:nvPr>
            </p:nvSpPr>
            <p:spPr/>
            <p:txBody>
              <a:bodyPr/>
              <a:lstStyle/>
              <a:p>
                <a:r>
                  <a:rPr lang="en-US" dirty="0"/>
                  <a:t>x + 5 = </a:t>
                </a:r>
                <a14:m>
                  <m:oMath xmlns:m="http://schemas.openxmlformats.org/officeDocument/2006/math">
                    <m:r>
                      <a:rPr lang="en-AU" sz="1200" i="1" dirty="0" smtClean="0">
                        <a:solidFill>
                          <a:schemeClr val="tx1"/>
                        </a:solidFill>
                        <a:latin typeface="Cambria Math" panose="02040503050406030204" pitchFamily="18" charset="0"/>
                      </a:rPr>
                      <m:t>−</m:t>
                    </m:r>
                  </m:oMath>
                </a14:m>
                <a:r>
                  <a:rPr lang="en-US" dirty="0"/>
                  <a:t>2</a:t>
                </a:r>
              </a:p>
              <a:p>
                <a:r>
                  <a:rPr lang="en-US" dirty="0"/>
                  <a:t>x + 5 </a:t>
                </a:r>
                <a14:m>
                  <m:oMath xmlns:m="http://schemas.openxmlformats.org/officeDocument/2006/math">
                    <m:r>
                      <a:rPr lang="en-AU" sz="1200" i="1" dirty="0" smtClean="0">
                        <a:solidFill>
                          <a:schemeClr val="tx1"/>
                        </a:solidFill>
                        <a:latin typeface="Cambria Math" panose="02040503050406030204" pitchFamily="18" charset="0"/>
                      </a:rPr>
                      <m:t>−</m:t>
                    </m:r>
                  </m:oMath>
                </a14:m>
                <a:r>
                  <a:rPr lang="en-US" dirty="0"/>
                  <a:t>5 = </a:t>
                </a:r>
                <a14:m>
                  <m:oMath xmlns:m="http://schemas.openxmlformats.org/officeDocument/2006/math">
                    <m:r>
                      <a:rPr lang="en-AU" sz="1200" i="1" dirty="0" smtClean="0">
                        <a:solidFill>
                          <a:schemeClr val="tx1"/>
                        </a:solidFill>
                        <a:latin typeface="Cambria Math" panose="02040503050406030204" pitchFamily="18" charset="0"/>
                      </a:rPr>
                      <m:t>−</m:t>
                    </m:r>
                  </m:oMath>
                </a14:m>
                <a:r>
                  <a:rPr lang="en-US" dirty="0"/>
                  <a:t>2</a:t>
                </a:r>
                <a14:m>
                  <m:oMath xmlns:m="http://schemas.openxmlformats.org/officeDocument/2006/math">
                    <m:r>
                      <a:rPr lang="en-AU" sz="1200" i="1" dirty="0" smtClean="0">
                        <a:solidFill>
                          <a:schemeClr val="tx1"/>
                        </a:solidFill>
                        <a:latin typeface="Cambria Math" panose="02040503050406030204" pitchFamily="18" charset="0"/>
                      </a:rPr>
                      <m:t>−</m:t>
                    </m:r>
                  </m:oMath>
                </a14:m>
                <a:r>
                  <a:rPr lang="en-US" dirty="0"/>
                  <a:t>5 (Show this step to students on a whiteboard if possible.)</a:t>
                </a:r>
              </a:p>
              <a:p>
                <a:r>
                  <a:rPr lang="en-US" dirty="0"/>
                  <a:t>x =</a:t>
                </a:r>
                <a14:m>
                  <m:oMath xmlns:m="http://schemas.openxmlformats.org/officeDocument/2006/math">
                    <m:r>
                      <a:rPr lang="en-AU" sz="1200" i="1" baseline="0" dirty="0" smtClean="0">
                        <a:solidFill>
                          <a:schemeClr val="tx1"/>
                        </a:solidFill>
                        <a:latin typeface="Cambria Math" panose="02040503050406030204" pitchFamily="18" charset="0"/>
                      </a:rPr>
                      <m:t> </m:t>
                    </m:r>
                    <m:r>
                      <a:rPr lang="en-AU" sz="1200" i="1" dirty="0" smtClean="0">
                        <a:solidFill>
                          <a:schemeClr val="tx1"/>
                        </a:solidFill>
                        <a:latin typeface="Cambria Math" panose="02040503050406030204" pitchFamily="18" charset="0"/>
                      </a:rPr>
                      <m:t>−</m:t>
                    </m:r>
                  </m:oMath>
                </a14:m>
                <a:r>
                  <a:rPr lang="en-US" dirty="0"/>
                  <a:t>7</a:t>
                </a:r>
              </a:p>
            </p:txBody>
          </p:sp>
        </mc:Choice>
        <mc:Fallback xmlns="">
          <p:sp>
            <p:nvSpPr>
              <p:cNvPr id="3" name="Notes Placeholder 2"/>
              <p:cNvSpPr>
                <a:spLocks noGrp="1"/>
              </p:cNvSpPr>
              <p:nvPr>
                <p:ph type="body" idx="1"/>
              </p:nvPr>
            </p:nvSpPr>
            <p:spPr/>
            <p:txBody>
              <a:bodyPr/>
              <a:lstStyle/>
              <a:p>
                <a:r>
                  <a:rPr lang="en-US" dirty="0"/>
                  <a:t>x + 5 = </a:t>
                </a:r>
                <a:r>
                  <a:rPr lang="en-AU" sz="1200" i="0" dirty="0">
                    <a:solidFill>
                      <a:schemeClr val="tx1"/>
                    </a:solidFill>
                    <a:latin typeface="Cambria Math" panose="02040503050406030204" pitchFamily="18" charset="0"/>
                  </a:rPr>
                  <a:t>−</a:t>
                </a:r>
                <a:r>
                  <a:rPr lang="en-US" dirty="0"/>
                  <a:t>2</a:t>
                </a:r>
              </a:p>
              <a:p>
                <a:r>
                  <a:rPr lang="en-US" dirty="0"/>
                  <a:t>x + 5 </a:t>
                </a:r>
                <a:r>
                  <a:rPr lang="en-AU" sz="1200" i="0" dirty="0">
                    <a:solidFill>
                      <a:schemeClr val="tx1"/>
                    </a:solidFill>
                    <a:latin typeface="Cambria Math" panose="02040503050406030204" pitchFamily="18" charset="0"/>
                  </a:rPr>
                  <a:t>−</a:t>
                </a:r>
                <a:r>
                  <a:rPr lang="en-US" dirty="0"/>
                  <a:t>5 = </a:t>
                </a:r>
                <a:r>
                  <a:rPr lang="en-AU" sz="1200" i="0" dirty="0">
                    <a:solidFill>
                      <a:schemeClr val="tx1"/>
                    </a:solidFill>
                    <a:latin typeface="Cambria Math" panose="02040503050406030204" pitchFamily="18" charset="0"/>
                  </a:rPr>
                  <a:t>−</a:t>
                </a:r>
                <a:r>
                  <a:rPr lang="en-US" dirty="0"/>
                  <a:t>2</a:t>
                </a:r>
                <a:r>
                  <a:rPr lang="en-AU" sz="1200" i="0" dirty="0">
                    <a:solidFill>
                      <a:schemeClr val="tx1"/>
                    </a:solidFill>
                    <a:latin typeface="Cambria Math" panose="02040503050406030204" pitchFamily="18" charset="0"/>
                  </a:rPr>
                  <a:t>−</a:t>
                </a:r>
                <a:r>
                  <a:rPr lang="en-US" dirty="0"/>
                  <a:t>5 (Show this step to students on a whiteboard if possible.)</a:t>
                </a:r>
              </a:p>
              <a:p>
                <a:r>
                  <a:rPr lang="en-US" dirty="0"/>
                  <a:t>x =</a:t>
                </a:r>
                <a:r>
                  <a:rPr lang="en-AU" sz="1200" i="0" baseline="0" dirty="0">
                    <a:solidFill>
                      <a:schemeClr val="tx1"/>
                    </a:solidFill>
                    <a:latin typeface="Cambria Math" panose="02040503050406030204" pitchFamily="18" charset="0"/>
                  </a:rPr>
                  <a:t> </a:t>
                </a:r>
                <a:r>
                  <a:rPr lang="en-AU" sz="1200" i="0" dirty="0">
                    <a:solidFill>
                      <a:schemeClr val="tx1"/>
                    </a:solidFill>
                    <a:latin typeface="Cambria Math" panose="02040503050406030204" pitchFamily="18" charset="0"/>
                  </a:rPr>
                  <a:t>−</a:t>
                </a:r>
                <a:r>
                  <a:rPr lang="en-US" dirty="0"/>
                  <a:t>7</a:t>
                </a:r>
              </a:p>
            </p:txBody>
          </p:sp>
        </mc:Fallback>
      </mc:AlternateContent>
      <p:sp>
        <p:nvSpPr>
          <p:cNvPr id="4" name="Slide Number Placeholder 3"/>
          <p:cNvSpPr>
            <a:spLocks noGrp="1"/>
          </p:cNvSpPr>
          <p:nvPr>
            <p:ph type="sldNum" sz="quarter" idx="5"/>
          </p:nvPr>
        </p:nvSpPr>
        <p:spPr/>
        <p:txBody>
          <a:bodyPr/>
          <a:lstStyle/>
          <a:p>
            <a:fld id="{5D904A82-F77A-4F2F-A04D-9E9D63F3DBDF}" type="slidenum">
              <a:rPr lang="en-AU" smtClean="0"/>
              <a:t>6</a:t>
            </a:fld>
            <a:endParaRPr lang="en-AU"/>
          </a:p>
        </p:txBody>
      </p:sp>
    </p:spTree>
    <p:extLst>
      <p:ext uri="{BB962C8B-B14F-4D97-AF65-F5344CB8AC3E}">
        <p14:creationId xmlns:p14="http://schemas.microsoft.com/office/powerpoint/2010/main" val="287552435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As the x tiles have been rotated on this slide, it is worth discussing with students that they have remained the same and are not different tiles. </a:t>
            </a:r>
          </a:p>
          <a:p>
            <a:endParaRPr lang="en-US" dirty="0"/>
          </a:p>
          <a:p>
            <a:r>
              <a:rPr lang="en-US" dirty="0"/>
              <a:t>Explain that this equation is modelling how three x tiles are </a:t>
            </a:r>
            <a:r>
              <a:rPr lang="en-US" b="1" dirty="0"/>
              <a:t>equal</a:t>
            </a:r>
            <a:r>
              <a:rPr lang="en-US" dirty="0"/>
              <a:t> to 15. Remember that to emphasise the idea of balance and equivalence.</a:t>
            </a:r>
          </a:p>
          <a:p>
            <a:r>
              <a:rPr lang="en-US" dirty="0"/>
              <a:t>Scaffolding questions: </a:t>
            </a:r>
          </a:p>
          <a:p>
            <a:pPr marL="171450" indent="-171450">
              <a:buFontTx/>
              <a:buChar char="-"/>
            </a:pPr>
            <a:r>
              <a:rPr lang="en-US" dirty="0"/>
              <a:t>How might we find the value of one x tile? </a:t>
            </a:r>
          </a:p>
          <a:p>
            <a:pPr marL="171450" indent="-171450">
              <a:buFontTx/>
              <a:buChar char="-"/>
            </a:pPr>
            <a:r>
              <a:rPr lang="en-US" dirty="0"/>
              <a:t>What is the role of multiplication and division operations?</a:t>
            </a:r>
          </a:p>
          <a:p>
            <a:pPr marL="171450" indent="-171450">
              <a:buFontTx/>
              <a:buChar char="-"/>
            </a:pPr>
            <a:r>
              <a:rPr lang="en-US" dirty="0"/>
              <a:t>Why is it necessary to divide both sides of the equation to keep it balanced? (facilitate discussion and reasoning)</a:t>
            </a:r>
          </a:p>
          <a:p>
            <a:pPr marL="171450" indent="-171450">
              <a:buFontTx/>
              <a:buChar char="-"/>
            </a:pPr>
            <a:r>
              <a:rPr lang="en-US" dirty="0"/>
              <a:t>Can you think of a real-life example? Answer: Dividing chocolate bars</a:t>
            </a:r>
          </a:p>
        </p:txBody>
      </p:sp>
      <p:sp>
        <p:nvSpPr>
          <p:cNvPr id="4" name="Slide Number Placeholder 3"/>
          <p:cNvSpPr>
            <a:spLocks noGrp="1"/>
          </p:cNvSpPr>
          <p:nvPr>
            <p:ph type="sldNum" sz="quarter" idx="5"/>
          </p:nvPr>
        </p:nvSpPr>
        <p:spPr/>
        <p:txBody>
          <a:bodyPr/>
          <a:lstStyle/>
          <a:p>
            <a:fld id="{5D904A82-F77A-4F2F-A04D-9E9D63F3DBDF}" type="slidenum">
              <a:rPr lang="en-AU" smtClean="0"/>
              <a:t>7</a:t>
            </a:fld>
            <a:endParaRPr lang="en-AU"/>
          </a:p>
        </p:txBody>
      </p:sp>
    </p:spTree>
    <p:extLst>
      <p:ext uri="{BB962C8B-B14F-4D97-AF65-F5344CB8AC3E}">
        <p14:creationId xmlns:p14="http://schemas.microsoft.com/office/powerpoint/2010/main" val="167299641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3x=15</a:t>
            </a:r>
          </a:p>
          <a:p>
            <a:r>
              <a:rPr lang="en-US" dirty="0"/>
              <a:t>x=5</a:t>
            </a:r>
          </a:p>
          <a:p>
            <a:endParaRPr lang="en-US" dirty="0"/>
          </a:p>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5"/>
          </p:nvPr>
        </p:nvSpPr>
        <p:spPr/>
        <p:txBody>
          <a:bodyPr/>
          <a:lstStyle/>
          <a:p>
            <a:fld id="{5D904A82-F77A-4F2F-A04D-9E9D63F3DBDF}" type="slidenum">
              <a:rPr lang="en-AU" smtClean="0"/>
              <a:t>8</a:t>
            </a:fld>
            <a:endParaRPr lang="en-AU"/>
          </a:p>
        </p:txBody>
      </p:sp>
    </p:spTree>
    <p:extLst>
      <p:ext uri="{BB962C8B-B14F-4D97-AF65-F5344CB8AC3E}">
        <p14:creationId xmlns:p14="http://schemas.microsoft.com/office/powerpoint/2010/main" val="322097819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D904A82-F77A-4F2F-A04D-9E9D63F3DBDF}" type="slidenum">
              <a:rPr lang="en-AU" smtClean="0"/>
              <a:t>9</a:t>
            </a:fld>
            <a:endParaRPr lang="en-AU"/>
          </a:p>
        </p:txBody>
      </p:sp>
    </p:spTree>
    <p:extLst>
      <p:ext uri="{BB962C8B-B14F-4D97-AF65-F5344CB8AC3E}">
        <p14:creationId xmlns:p14="http://schemas.microsoft.com/office/powerpoint/2010/main" val="25228265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AU"/>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AU"/>
          </a:p>
        </p:txBody>
      </p:sp>
      <p:sp>
        <p:nvSpPr>
          <p:cNvPr id="4" name="Date Placeholder 3"/>
          <p:cNvSpPr>
            <a:spLocks noGrp="1"/>
          </p:cNvSpPr>
          <p:nvPr>
            <p:ph type="dt" sz="half" idx="10"/>
          </p:nvPr>
        </p:nvSpPr>
        <p:spPr/>
        <p:txBody>
          <a:bodyPr/>
          <a:lstStyle/>
          <a:p>
            <a:fld id="{8A3CC2A7-6B72-40F1-BA15-CE4E09321D37}" type="datetimeFigureOut">
              <a:rPr lang="en-AU" smtClean="0"/>
              <a:t>8/12/2023</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69ABC576-B878-448C-BD9F-E8E656A57717}" type="slidenum">
              <a:rPr lang="en-AU" smtClean="0"/>
              <a:t>‹#›</a:t>
            </a:fld>
            <a:endParaRPr lang="en-AU"/>
          </a:p>
        </p:txBody>
      </p:sp>
    </p:spTree>
    <p:extLst>
      <p:ext uri="{BB962C8B-B14F-4D97-AF65-F5344CB8AC3E}">
        <p14:creationId xmlns:p14="http://schemas.microsoft.com/office/powerpoint/2010/main" val="35218965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p:cNvSpPr>
            <a:spLocks noGrp="1"/>
          </p:cNvSpPr>
          <p:nvPr>
            <p:ph type="dt" sz="half" idx="10"/>
          </p:nvPr>
        </p:nvSpPr>
        <p:spPr/>
        <p:txBody>
          <a:bodyPr/>
          <a:lstStyle/>
          <a:p>
            <a:fld id="{8A3CC2A7-6B72-40F1-BA15-CE4E09321D37}" type="datetimeFigureOut">
              <a:rPr lang="en-AU" smtClean="0"/>
              <a:t>8/12/2023</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69ABC576-B878-448C-BD9F-E8E656A57717}" type="slidenum">
              <a:rPr lang="en-AU" smtClean="0"/>
              <a:t>‹#›</a:t>
            </a:fld>
            <a:endParaRPr lang="en-AU"/>
          </a:p>
        </p:txBody>
      </p:sp>
    </p:spTree>
    <p:extLst>
      <p:ext uri="{BB962C8B-B14F-4D97-AF65-F5344CB8AC3E}">
        <p14:creationId xmlns:p14="http://schemas.microsoft.com/office/powerpoint/2010/main" val="35709452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AU"/>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p:cNvSpPr>
            <a:spLocks noGrp="1"/>
          </p:cNvSpPr>
          <p:nvPr>
            <p:ph type="dt" sz="half" idx="10"/>
          </p:nvPr>
        </p:nvSpPr>
        <p:spPr/>
        <p:txBody>
          <a:bodyPr/>
          <a:lstStyle/>
          <a:p>
            <a:fld id="{8A3CC2A7-6B72-40F1-BA15-CE4E09321D37}" type="datetimeFigureOut">
              <a:rPr lang="en-AU" smtClean="0"/>
              <a:t>8/12/2023</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69ABC576-B878-448C-BD9F-E8E656A57717}" type="slidenum">
              <a:rPr lang="en-AU" smtClean="0"/>
              <a:t>‹#›</a:t>
            </a:fld>
            <a:endParaRPr lang="en-AU"/>
          </a:p>
        </p:txBody>
      </p:sp>
    </p:spTree>
    <p:extLst>
      <p:ext uri="{BB962C8B-B14F-4D97-AF65-F5344CB8AC3E}">
        <p14:creationId xmlns:p14="http://schemas.microsoft.com/office/powerpoint/2010/main" val="31858844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p:cNvSpPr>
            <a:spLocks noGrp="1"/>
          </p:cNvSpPr>
          <p:nvPr>
            <p:ph type="dt" sz="half" idx="10"/>
          </p:nvPr>
        </p:nvSpPr>
        <p:spPr/>
        <p:txBody>
          <a:bodyPr/>
          <a:lstStyle/>
          <a:p>
            <a:fld id="{8A3CC2A7-6B72-40F1-BA15-CE4E09321D37}" type="datetimeFigureOut">
              <a:rPr lang="en-AU" smtClean="0"/>
              <a:t>8/12/2023</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69ABC576-B878-448C-BD9F-E8E656A57717}" type="slidenum">
              <a:rPr lang="en-AU" smtClean="0"/>
              <a:t>‹#›</a:t>
            </a:fld>
            <a:endParaRPr lang="en-AU"/>
          </a:p>
        </p:txBody>
      </p:sp>
    </p:spTree>
    <p:extLst>
      <p:ext uri="{BB962C8B-B14F-4D97-AF65-F5344CB8AC3E}">
        <p14:creationId xmlns:p14="http://schemas.microsoft.com/office/powerpoint/2010/main" val="2429019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AU"/>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A3CC2A7-6B72-40F1-BA15-CE4E09321D37}" type="datetimeFigureOut">
              <a:rPr lang="en-AU" smtClean="0"/>
              <a:t>8/12/2023</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69ABC576-B878-448C-BD9F-E8E656A57717}" type="slidenum">
              <a:rPr lang="en-AU" smtClean="0"/>
              <a:t>‹#›</a:t>
            </a:fld>
            <a:endParaRPr lang="en-AU"/>
          </a:p>
        </p:txBody>
      </p:sp>
    </p:spTree>
    <p:extLst>
      <p:ext uri="{BB962C8B-B14F-4D97-AF65-F5344CB8AC3E}">
        <p14:creationId xmlns:p14="http://schemas.microsoft.com/office/powerpoint/2010/main" val="38292471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Date Placeholder 4"/>
          <p:cNvSpPr>
            <a:spLocks noGrp="1"/>
          </p:cNvSpPr>
          <p:nvPr>
            <p:ph type="dt" sz="half" idx="10"/>
          </p:nvPr>
        </p:nvSpPr>
        <p:spPr/>
        <p:txBody>
          <a:bodyPr/>
          <a:lstStyle/>
          <a:p>
            <a:fld id="{8A3CC2A7-6B72-40F1-BA15-CE4E09321D37}" type="datetimeFigureOut">
              <a:rPr lang="en-AU" smtClean="0"/>
              <a:t>8/12/2023</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69ABC576-B878-448C-BD9F-E8E656A57717}" type="slidenum">
              <a:rPr lang="en-AU" smtClean="0"/>
              <a:t>‹#›</a:t>
            </a:fld>
            <a:endParaRPr lang="en-AU"/>
          </a:p>
        </p:txBody>
      </p:sp>
    </p:spTree>
    <p:extLst>
      <p:ext uri="{BB962C8B-B14F-4D97-AF65-F5344CB8AC3E}">
        <p14:creationId xmlns:p14="http://schemas.microsoft.com/office/powerpoint/2010/main" val="2050659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AU"/>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7" name="Date Placeholder 6"/>
          <p:cNvSpPr>
            <a:spLocks noGrp="1"/>
          </p:cNvSpPr>
          <p:nvPr>
            <p:ph type="dt" sz="half" idx="10"/>
          </p:nvPr>
        </p:nvSpPr>
        <p:spPr/>
        <p:txBody>
          <a:bodyPr/>
          <a:lstStyle/>
          <a:p>
            <a:fld id="{8A3CC2A7-6B72-40F1-BA15-CE4E09321D37}" type="datetimeFigureOut">
              <a:rPr lang="en-AU" smtClean="0"/>
              <a:t>8/12/2023</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69ABC576-B878-448C-BD9F-E8E656A57717}" type="slidenum">
              <a:rPr lang="en-AU" smtClean="0"/>
              <a:t>‹#›</a:t>
            </a:fld>
            <a:endParaRPr lang="en-AU"/>
          </a:p>
        </p:txBody>
      </p:sp>
    </p:spTree>
    <p:extLst>
      <p:ext uri="{BB962C8B-B14F-4D97-AF65-F5344CB8AC3E}">
        <p14:creationId xmlns:p14="http://schemas.microsoft.com/office/powerpoint/2010/main" val="13664249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Date Placeholder 2"/>
          <p:cNvSpPr>
            <a:spLocks noGrp="1"/>
          </p:cNvSpPr>
          <p:nvPr>
            <p:ph type="dt" sz="half" idx="10"/>
          </p:nvPr>
        </p:nvSpPr>
        <p:spPr/>
        <p:txBody>
          <a:bodyPr/>
          <a:lstStyle/>
          <a:p>
            <a:fld id="{8A3CC2A7-6B72-40F1-BA15-CE4E09321D37}" type="datetimeFigureOut">
              <a:rPr lang="en-AU" smtClean="0"/>
              <a:t>8/12/2023</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69ABC576-B878-448C-BD9F-E8E656A57717}" type="slidenum">
              <a:rPr lang="en-AU" smtClean="0"/>
              <a:t>‹#›</a:t>
            </a:fld>
            <a:endParaRPr lang="en-AU"/>
          </a:p>
        </p:txBody>
      </p:sp>
    </p:spTree>
    <p:extLst>
      <p:ext uri="{BB962C8B-B14F-4D97-AF65-F5344CB8AC3E}">
        <p14:creationId xmlns:p14="http://schemas.microsoft.com/office/powerpoint/2010/main" val="19245383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A3CC2A7-6B72-40F1-BA15-CE4E09321D37}" type="datetimeFigureOut">
              <a:rPr lang="en-AU" smtClean="0"/>
              <a:t>8/12/2023</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69ABC576-B878-448C-BD9F-E8E656A57717}" type="slidenum">
              <a:rPr lang="en-AU" smtClean="0"/>
              <a:t>‹#›</a:t>
            </a:fld>
            <a:endParaRPr lang="en-AU"/>
          </a:p>
        </p:txBody>
      </p:sp>
    </p:spTree>
    <p:extLst>
      <p:ext uri="{BB962C8B-B14F-4D97-AF65-F5344CB8AC3E}">
        <p14:creationId xmlns:p14="http://schemas.microsoft.com/office/powerpoint/2010/main" val="40691655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AU"/>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A3CC2A7-6B72-40F1-BA15-CE4E09321D37}" type="datetimeFigureOut">
              <a:rPr lang="en-AU" smtClean="0"/>
              <a:t>8/12/2023</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69ABC576-B878-448C-BD9F-E8E656A57717}" type="slidenum">
              <a:rPr lang="en-AU" smtClean="0"/>
              <a:t>‹#›</a:t>
            </a:fld>
            <a:endParaRPr lang="en-AU"/>
          </a:p>
        </p:txBody>
      </p:sp>
    </p:spTree>
    <p:extLst>
      <p:ext uri="{BB962C8B-B14F-4D97-AF65-F5344CB8AC3E}">
        <p14:creationId xmlns:p14="http://schemas.microsoft.com/office/powerpoint/2010/main" val="21117383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AU"/>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A3CC2A7-6B72-40F1-BA15-CE4E09321D37}" type="datetimeFigureOut">
              <a:rPr lang="en-AU" smtClean="0"/>
              <a:t>8/12/2023</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69ABC576-B878-448C-BD9F-E8E656A57717}" type="slidenum">
              <a:rPr lang="en-AU" smtClean="0"/>
              <a:t>‹#›</a:t>
            </a:fld>
            <a:endParaRPr lang="en-AU"/>
          </a:p>
        </p:txBody>
      </p:sp>
    </p:spTree>
    <p:extLst>
      <p:ext uri="{BB962C8B-B14F-4D97-AF65-F5344CB8AC3E}">
        <p14:creationId xmlns:p14="http://schemas.microsoft.com/office/powerpoint/2010/main" val="10350625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AU"/>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A3CC2A7-6B72-40F1-BA15-CE4E09321D37}" type="datetimeFigureOut">
              <a:rPr lang="en-AU" smtClean="0"/>
              <a:t>8/12/2023</a:t>
            </a:fld>
            <a:endParaRPr lang="en-AU"/>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9ABC576-B878-448C-BD9F-E8E656A57717}" type="slidenum">
              <a:rPr lang="en-AU" smtClean="0"/>
              <a:t>‹#›</a:t>
            </a:fld>
            <a:endParaRPr lang="en-AU"/>
          </a:p>
        </p:txBody>
      </p:sp>
    </p:spTree>
    <p:extLst>
      <p:ext uri="{BB962C8B-B14F-4D97-AF65-F5344CB8AC3E}">
        <p14:creationId xmlns:p14="http://schemas.microsoft.com/office/powerpoint/2010/main" val="41104302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5.png"/><Relationship Id="rId11" Type="http://schemas.openxmlformats.org/officeDocument/2006/relationships/image" Target="../media/image9.jpeg"/><Relationship Id="rId5" Type="http://schemas.openxmlformats.org/officeDocument/2006/relationships/image" Target="../media/image4.png"/><Relationship Id="rId10" Type="http://schemas.openxmlformats.org/officeDocument/2006/relationships/image" Target="../media/image8.png"/><Relationship Id="rId4" Type="http://schemas.openxmlformats.org/officeDocument/2006/relationships/image" Target="../media/image3.png"/><Relationship Id="rId9" Type="http://schemas.openxmlformats.org/officeDocument/2006/relationships/hyperlink" Target="https://www.mathematicshub.edu.au/" TargetMode="External"/></Relationships>
</file>

<file path=ppt/slides/_rels/slide10.xml.rels><?xml version="1.0" encoding="UTF-8" standalone="yes"?>
<Relationships xmlns="http://schemas.openxmlformats.org/package/2006/relationships"><Relationship Id="rId8" Type="http://schemas.openxmlformats.org/officeDocument/2006/relationships/image" Target="../media/image710.png"/><Relationship Id="rId13" Type="http://schemas.openxmlformats.org/officeDocument/2006/relationships/image" Target="../media/image76.png"/><Relationship Id="rId3" Type="http://schemas.openxmlformats.org/officeDocument/2006/relationships/image" Target="../media/image72.png"/><Relationship Id="rId7" Type="http://schemas.openxmlformats.org/officeDocument/2006/relationships/image" Target="../media/image700.png"/><Relationship Id="rId12" Type="http://schemas.openxmlformats.org/officeDocument/2006/relationships/image" Target="../media/image75.png"/><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image" Target="../media/image690.png"/><Relationship Id="rId11" Type="http://schemas.openxmlformats.org/officeDocument/2006/relationships/image" Target="../media/image74.png"/><Relationship Id="rId5" Type="http://schemas.openxmlformats.org/officeDocument/2006/relationships/image" Target="../media/image680.png"/><Relationship Id="rId15" Type="http://schemas.openxmlformats.org/officeDocument/2006/relationships/image" Target="../media/image8.png"/><Relationship Id="rId10" Type="http://schemas.openxmlformats.org/officeDocument/2006/relationships/image" Target="../media/image730.png"/><Relationship Id="rId4" Type="http://schemas.openxmlformats.org/officeDocument/2006/relationships/image" Target="../media/image73.png"/><Relationship Id="rId9" Type="http://schemas.openxmlformats.org/officeDocument/2006/relationships/image" Target="../media/image720.png"/><Relationship Id="rId14" Type="http://schemas.openxmlformats.org/officeDocument/2006/relationships/hyperlink" Target="https://www.mathematicshub.edu.au/" TargetMode="External"/></Relationships>
</file>

<file path=ppt/slides/_rels/slide11.xml.rels><?xml version="1.0" encoding="UTF-8" standalone="yes"?>
<Relationships xmlns="http://schemas.openxmlformats.org/package/2006/relationships"><Relationship Id="rId3" Type="http://schemas.openxmlformats.org/officeDocument/2006/relationships/image" Target="../media/image77.png"/><Relationship Id="rId7" Type="http://schemas.openxmlformats.org/officeDocument/2006/relationships/image" Target="../media/image8.png"/><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hyperlink" Target="https://www.mathematicshub.edu.au/" TargetMode="External"/><Relationship Id="rId5" Type="http://schemas.openxmlformats.org/officeDocument/2006/relationships/image" Target="../media/image79.png"/><Relationship Id="rId4" Type="http://schemas.openxmlformats.org/officeDocument/2006/relationships/image" Target="../media/image78.png"/></Relationships>
</file>

<file path=ppt/slides/_rels/slide12.xml.rels><?xml version="1.0" encoding="UTF-8" standalone="yes"?>
<Relationships xmlns="http://schemas.openxmlformats.org/package/2006/relationships"><Relationship Id="rId3" Type="http://schemas.openxmlformats.org/officeDocument/2006/relationships/hyperlink" Target="https://www.mathematicshub.edu.au/"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13.xml.rels><?xml version="1.0" encoding="UTF-8" standalone="yes"?>
<Relationships xmlns="http://schemas.openxmlformats.org/package/2006/relationships"><Relationship Id="rId8" Type="http://schemas.openxmlformats.org/officeDocument/2006/relationships/image" Target="../media/image85.png"/><Relationship Id="rId13" Type="http://schemas.openxmlformats.org/officeDocument/2006/relationships/image" Target="../media/image90.png"/><Relationship Id="rId18" Type="http://schemas.openxmlformats.org/officeDocument/2006/relationships/image" Target="../media/image95.png"/><Relationship Id="rId3" Type="http://schemas.openxmlformats.org/officeDocument/2006/relationships/image" Target="../media/image80.png"/><Relationship Id="rId21" Type="http://schemas.openxmlformats.org/officeDocument/2006/relationships/hyperlink" Target="https://www.mathematicshub.edu.au/" TargetMode="External"/><Relationship Id="rId7" Type="http://schemas.openxmlformats.org/officeDocument/2006/relationships/image" Target="../media/image84.png"/><Relationship Id="rId12" Type="http://schemas.openxmlformats.org/officeDocument/2006/relationships/image" Target="../media/image89.png"/><Relationship Id="rId17" Type="http://schemas.openxmlformats.org/officeDocument/2006/relationships/image" Target="../media/image94.png"/><Relationship Id="rId2" Type="http://schemas.openxmlformats.org/officeDocument/2006/relationships/notesSlide" Target="../notesSlides/notesSlide13.xml"/><Relationship Id="rId16" Type="http://schemas.openxmlformats.org/officeDocument/2006/relationships/image" Target="../media/image93.png"/><Relationship Id="rId20" Type="http://schemas.openxmlformats.org/officeDocument/2006/relationships/image" Target="../media/image97.png"/><Relationship Id="rId1" Type="http://schemas.openxmlformats.org/officeDocument/2006/relationships/slideLayout" Target="../slideLayouts/slideLayout7.xml"/><Relationship Id="rId6" Type="http://schemas.openxmlformats.org/officeDocument/2006/relationships/image" Target="../media/image83.png"/><Relationship Id="rId11" Type="http://schemas.openxmlformats.org/officeDocument/2006/relationships/image" Target="../media/image88.png"/><Relationship Id="rId5" Type="http://schemas.openxmlformats.org/officeDocument/2006/relationships/image" Target="../media/image82.png"/><Relationship Id="rId15" Type="http://schemas.openxmlformats.org/officeDocument/2006/relationships/image" Target="../media/image92.png"/><Relationship Id="rId10" Type="http://schemas.openxmlformats.org/officeDocument/2006/relationships/image" Target="../media/image87.png"/><Relationship Id="rId19" Type="http://schemas.openxmlformats.org/officeDocument/2006/relationships/image" Target="../media/image96.png"/><Relationship Id="rId4" Type="http://schemas.openxmlformats.org/officeDocument/2006/relationships/image" Target="../media/image81.png"/><Relationship Id="rId9" Type="http://schemas.openxmlformats.org/officeDocument/2006/relationships/image" Target="../media/image86.png"/><Relationship Id="rId14" Type="http://schemas.openxmlformats.org/officeDocument/2006/relationships/image" Target="../media/image91.png"/><Relationship Id="rId22" Type="http://schemas.openxmlformats.org/officeDocument/2006/relationships/image" Target="../media/image8.png"/></Relationships>
</file>

<file path=ppt/slides/_rels/slide14.xml.rels><?xml version="1.0" encoding="UTF-8" standalone="yes"?>
<Relationships xmlns="http://schemas.openxmlformats.org/package/2006/relationships"><Relationship Id="rId8" Type="http://schemas.openxmlformats.org/officeDocument/2006/relationships/image" Target="../media/image98.png"/><Relationship Id="rId13" Type="http://schemas.openxmlformats.org/officeDocument/2006/relationships/image" Target="../media/image90.png"/><Relationship Id="rId18" Type="http://schemas.openxmlformats.org/officeDocument/2006/relationships/image" Target="../media/image95.png"/><Relationship Id="rId3" Type="http://schemas.openxmlformats.org/officeDocument/2006/relationships/image" Target="../media/image80.png"/><Relationship Id="rId21" Type="http://schemas.openxmlformats.org/officeDocument/2006/relationships/hyperlink" Target="https://www.mathematicshub.edu.au/" TargetMode="External"/><Relationship Id="rId7" Type="http://schemas.openxmlformats.org/officeDocument/2006/relationships/image" Target="../media/image84.png"/><Relationship Id="rId12" Type="http://schemas.openxmlformats.org/officeDocument/2006/relationships/image" Target="../media/image89.png"/><Relationship Id="rId17" Type="http://schemas.openxmlformats.org/officeDocument/2006/relationships/image" Target="../media/image94.png"/><Relationship Id="rId2" Type="http://schemas.openxmlformats.org/officeDocument/2006/relationships/notesSlide" Target="../notesSlides/notesSlide14.xml"/><Relationship Id="rId16" Type="http://schemas.openxmlformats.org/officeDocument/2006/relationships/image" Target="../media/image93.png"/><Relationship Id="rId20" Type="http://schemas.openxmlformats.org/officeDocument/2006/relationships/image" Target="../media/image99.png"/><Relationship Id="rId1" Type="http://schemas.openxmlformats.org/officeDocument/2006/relationships/slideLayout" Target="../slideLayouts/slideLayout7.xml"/><Relationship Id="rId6" Type="http://schemas.openxmlformats.org/officeDocument/2006/relationships/image" Target="../media/image83.png"/><Relationship Id="rId11" Type="http://schemas.openxmlformats.org/officeDocument/2006/relationships/image" Target="../media/image88.png"/><Relationship Id="rId5" Type="http://schemas.openxmlformats.org/officeDocument/2006/relationships/image" Target="../media/image82.png"/><Relationship Id="rId15" Type="http://schemas.openxmlformats.org/officeDocument/2006/relationships/image" Target="../media/image92.png"/><Relationship Id="rId10" Type="http://schemas.openxmlformats.org/officeDocument/2006/relationships/image" Target="../media/image87.png"/><Relationship Id="rId19" Type="http://schemas.openxmlformats.org/officeDocument/2006/relationships/image" Target="../media/image96.png"/><Relationship Id="rId4" Type="http://schemas.openxmlformats.org/officeDocument/2006/relationships/image" Target="../media/image81.png"/><Relationship Id="rId9" Type="http://schemas.openxmlformats.org/officeDocument/2006/relationships/image" Target="../media/image86.png"/><Relationship Id="rId14" Type="http://schemas.openxmlformats.org/officeDocument/2006/relationships/image" Target="../media/image91.png"/><Relationship Id="rId22" Type="http://schemas.openxmlformats.org/officeDocument/2006/relationships/image" Target="../media/image8.png"/></Relationships>
</file>

<file path=ppt/slides/_rels/slide2.xml.rels><?xml version="1.0" encoding="UTF-8" standalone="yes"?>
<Relationships xmlns="http://schemas.openxmlformats.org/package/2006/relationships"><Relationship Id="rId8" Type="http://schemas.openxmlformats.org/officeDocument/2006/relationships/hyperlink" Target="https://solveme.edc.org/" TargetMode="External"/><Relationship Id="rId3" Type="http://schemas.openxmlformats.org/officeDocument/2006/relationships/image" Target="../media/image10.png"/><Relationship Id="rId7"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10" Type="http://schemas.openxmlformats.org/officeDocument/2006/relationships/image" Target="../media/image8.png"/><Relationship Id="rId4" Type="http://schemas.openxmlformats.org/officeDocument/2006/relationships/image" Target="../media/image11.png"/><Relationship Id="rId9" Type="http://schemas.openxmlformats.org/officeDocument/2006/relationships/hyperlink" Target="https://www.mathematicshub.edu.au/"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111.pn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8.png"/><Relationship Id="rId4" Type="http://schemas.openxmlformats.org/officeDocument/2006/relationships/hyperlink" Target="https://www.mathematicshub.edu.au/"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110.png"/><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8.png"/><Relationship Id="rId4" Type="http://schemas.openxmlformats.org/officeDocument/2006/relationships/hyperlink" Target="https://www.mathematicshub.edu.au/" TargetMode="External"/></Relationships>
</file>

<file path=ppt/slides/_rels/slide5.xml.rels><?xml version="1.0" encoding="UTF-8" standalone="yes"?>
<Relationships xmlns="http://schemas.openxmlformats.org/package/2006/relationships"><Relationship Id="rId8" Type="http://schemas.openxmlformats.org/officeDocument/2006/relationships/hyperlink" Target="https://www.mathematicshub.edu.au/" TargetMode="External"/><Relationship Id="rId3" Type="http://schemas.openxmlformats.org/officeDocument/2006/relationships/image" Target="../media/image12.png"/><Relationship Id="rId7" Type="http://schemas.openxmlformats.org/officeDocument/2006/relationships/image" Target="../media/image16.pn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15.png"/><Relationship Id="rId5" Type="http://schemas.openxmlformats.org/officeDocument/2006/relationships/image" Target="../media/image14.png"/><Relationship Id="rId4" Type="http://schemas.openxmlformats.org/officeDocument/2006/relationships/image" Target="../media/image13.png"/><Relationship Id="rId9" Type="http://schemas.openxmlformats.org/officeDocument/2006/relationships/image" Target="../media/image8.png"/></Relationships>
</file>

<file path=ppt/slides/_rels/slide6.xml.rels><?xml version="1.0" encoding="UTF-8" standalone="yes"?>
<Relationships xmlns="http://schemas.openxmlformats.org/package/2006/relationships"><Relationship Id="rId8" Type="http://schemas.openxmlformats.org/officeDocument/2006/relationships/image" Target="../media/image22.png"/><Relationship Id="rId13" Type="http://schemas.openxmlformats.org/officeDocument/2006/relationships/image" Target="../media/image27.png"/><Relationship Id="rId18" Type="http://schemas.openxmlformats.org/officeDocument/2006/relationships/image" Target="../media/image32.png"/><Relationship Id="rId3" Type="http://schemas.openxmlformats.org/officeDocument/2006/relationships/image" Target="../media/image17.png"/><Relationship Id="rId21" Type="http://schemas.openxmlformats.org/officeDocument/2006/relationships/image" Target="../media/image35.png"/><Relationship Id="rId7" Type="http://schemas.openxmlformats.org/officeDocument/2006/relationships/image" Target="../media/image21.png"/><Relationship Id="rId12" Type="http://schemas.openxmlformats.org/officeDocument/2006/relationships/image" Target="../media/image26.png"/><Relationship Id="rId17" Type="http://schemas.openxmlformats.org/officeDocument/2006/relationships/image" Target="../media/image31.png"/><Relationship Id="rId2" Type="http://schemas.openxmlformats.org/officeDocument/2006/relationships/notesSlide" Target="../notesSlides/notesSlide6.xml"/><Relationship Id="rId16" Type="http://schemas.openxmlformats.org/officeDocument/2006/relationships/image" Target="../media/image30.png"/><Relationship Id="rId20" Type="http://schemas.openxmlformats.org/officeDocument/2006/relationships/image" Target="../media/image34.png"/><Relationship Id="rId1" Type="http://schemas.openxmlformats.org/officeDocument/2006/relationships/slideLayout" Target="../slideLayouts/slideLayout2.xml"/><Relationship Id="rId6" Type="http://schemas.openxmlformats.org/officeDocument/2006/relationships/image" Target="../media/image20.png"/><Relationship Id="rId11" Type="http://schemas.openxmlformats.org/officeDocument/2006/relationships/image" Target="../media/image25.png"/><Relationship Id="rId24" Type="http://schemas.openxmlformats.org/officeDocument/2006/relationships/image" Target="../media/image8.png"/><Relationship Id="rId5" Type="http://schemas.openxmlformats.org/officeDocument/2006/relationships/image" Target="../media/image19.png"/><Relationship Id="rId15" Type="http://schemas.openxmlformats.org/officeDocument/2006/relationships/image" Target="../media/image29.png"/><Relationship Id="rId23" Type="http://schemas.openxmlformats.org/officeDocument/2006/relationships/hyperlink" Target="https://www.mathematicshub.edu.au/" TargetMode="External"/><Relationship Id="rId10" Type="http://schemas.openxmlformats.org/officeDocument/2006/relationships/image" Target="../media/image24.png"/><Relationship Id="rId19" Type="http://schemas.openxmlformats.org/officeDocument/2006/relationships/image" Target="../media/image33.png"/><Relationship Id="rId4" Type="http://schemas.openxmlformats.org/officeDocument/2006/relationships/image" Target="../media/image18.png"/><Relationship Id="rId9" Type="http://schemas.openxmlformats.org/officeDocument/2006/relationships/image" Target="../media/image23.png"/><Relationship Id="rId14" Type="http://schemas.openxmlformats.org/officeDocument/2006/relationships/image" Target="../media/image28.png"/><Relationship Id="rId22" Type="http://schemas.openxmlformats.org/officeDocument/2006/relationships/image" Target="../media/image320.png"/></Relationships>
</file>

<file path=ppt/slides/_rels/slide7.xml.rels><?xml version="1.0" encoding="UTF-8" standalone="yes"?>
<Relationships xmlns="http://schemas.openxmlformats.org/package/2006/relationships"><Relationship Id="rId8" Type="http://schemas.openxmlformats.org/officeDocument/2006/relationships/image" Target="../media/image40.png"/><Relationship Id="rId13" Type="http://schemas.openxmlformats.org/officeDocument/2006/relationships/image" Target="../media/image45.png"/><Relationship Id="rId18" Type="http://schemas.openxmlformats.org/officeDocument/2006/relationships/image" Target="../media/image50.png"/><Relationship Id="rId3" Type="http://schemas.openxmlformats.org/officeDocument/2006/relationships/image" Target="../media/image330.png"/><Relationship Id="rId21" Type="http://schemas.openxmlformats.org/officeDocument/2006/relationships/image" Target="../media/image53.png"/><Relationship Id="rId7" Type="http://schemas.openxmlformats.org/officeDocument/2006/relationships/image" Target="../media/image39.png"/><Relationship Id="rId12" Type="http://schemas.openxmlformats.org/officeDocument/2006/relationships/image" Target="../media/image44.png"/><Relationship Id="rId17" Type="http://schemas.openxmlformats.org/officeDocument/2006/relationships/image" Target="../media/image49.png"/><Relationship Id="rId2" Type="http://schemas.openxmlformats.org/officeDocument/2006/relationships/notesSlide" Target="../notesSlides/notesSlide7.xml"/><Relationship Id="rId16" Type="http://schemas.openxmlformats.org/officeDocument/2006/relationships/image" Target="../media/image48.png"/><Relationship Id="rId20" Type="http://schemas.openxmlformats.org/officeDocument/2006/relationships/image" Target="../media/image52.png"/><Relationship Id="rId1" Type="http://schemas.openxmlformats.org/officeDocument/2006/relationships/slideLayout" Target="../slideLayouts/slideLayout2.xml"/><Relationship Id="rId6" Type="http://schemas.openxmlformats.org/officeDocument/2006/relationships/image" Target="../media/image38.png"/><Relationship Id="rId11" Type="http://schemas.openxmlformats.org/officeDocument/2006/relationships/image" Target="../media/image43.png"/><Relationship Id="rId5" Type="http://schemas.openxmlformats.org/officeDocument/2006/relationships/image" Target="../media/image37.png"/><Relationship Id="rId15" Type="http://schemas.openxmlformats.org/officeDocument/2006/relationships/image" Target="../media/image47.png"/><Relationship Id="rId23" Type="http://schemas.openxmlformats.org/officeDocument/2006/relationships/image" Target="../media/image8.png"/><Relationship Id="rId10" Type="http://schemas.openxmlformats.org/officeDocument/2006/relationships/image" Target="../media/image42.png"/><Relationship Id="rId19" Type="http://schemas.openxmlformats.org/officeDocument/2006/relationships/image" Target="../media/image51.png"/><Relationship Id="rId4" Type="http://schemas.openxmlformats.org/officeDocument/2006/relationships/image" Target="../media/image36.png"/><Relationship Id="rId9" Type="http://schemas.openxmlformats.org/officeDocument/2006/relationships/image" Target="../media/image41.png"/><Relationship Id="rId14" Type="http://schemas.openxmlformats.org/officeDocument/2006/relationships/image" Target="../media/image46.png"/><Relationship Id="rId22" Type="http://schemas.openxmlformats.org/officeDocument/2006/relationships/hyperlink" Target="https://www.mathematicshub.edu.au/" TargetMode="External"/></Relationships>
</file>

<file path=ppt/slides/_rels/slide8.xml.rels><?xml version="1.0" encoding="UTF-8" standalone="yes"?>
<Relationships xmlns="http://schemas.openxmlformats.org/package/2006/relationships"><Relationship Id="rId8" Type="http://schemas.openxmlformats.org/officeDocument/2006/relationships/image" Target="../media/image54.png"/><Relationship Id="rId13" Type="http://schemas.openxmlformats.org/officeDocument/2006/relationships/image" Target="../media/image59.png"/><Relationship Id="rId18" Type="http://schemas.openxmlformats.org/officeDocument/2006/relationships/image" Target="../media/image64.png"/><Relationship Id="rId3" Type="http://schemas.openxmlformats.org/officeDocument/2006/relationships/image" Target="../media/image501.png"/><Relationship Id="rId21" Type="http://schemas.openxmlformats.org/officeDocument/2006/relationships/image" Target="../media/image67.png"/><Relationship Id="rId7" Type="http://schemas.openxmlformats.org/officeDocument/2006/relationships/image" Target="../media/image530.png"/><Relationship Id="rId12" Type="http://schemas.openxmlformats.org/officeDocument/2006/relationships/image" Target="../media/image58.png"/><Relationship Id="rId17" Type="http://schemas.openxmlformats.org/officeDocument/2006/relationships/image" Target="../media/image63.png"/><Relationship Id="rId2" Type="http://schemas.openxmlformats.org/officeDocument/2006/relationships/notesSlide" Target="../notesSlides/notesSlide8.xml"/><Relationship Id="rId16" Type="http://schemas.openxmlformats.org/officeDocument/2006/relationships/image" Target="../media/image62.png"/><Relationship Id="rId20" Type="http://schemas.openxmlformats.org/officeDocument/2006/relationships/image" Target="../media/image66.png"/><Relationship Id="rId1" Type="http://schemas.openxmlformats.org/officeDocument/2006/relationships/slideLayout" Target="../slideLayouts/slideLayout2.xml"/><Relationship Id="rId6" Type="http://schemas.openxmlformats.org/officeDocument/2006/relationships/image" Target="../media/image520.png"/><Relationship Id="rId11" Type="http://schemas.openxmlformats.org/officeDocument/2006/relationships/image" Target="../media/image57.png"/><Relationship Id="rId5" Type="http://schemas.openxmlformats.org/officeDocument/2006/relationships/image" Target="../media/image510.png"/><Relationship Id="rId15" Type="http://schemas.openxmlformats.org/officeDocument/2006/relationships/image" Target="../media/image61.png"/><Relationship Id="rId23" Type="http://schemas.openxmlformats.org/officeDocument/2006/relationships/image" Target="../media/image8.png"/><Relationship Id="rId10" Type="http://schemas.openxmlformats.org/officeDocument/2006/relationships/image" Target="../media/image56.png"/><Relationship Id="rId19" Type="http://schemas.openxmlformats.org/officeDocument/2006/relationships/image" Target="../media/image65.png"/><Relationship Id="rId4" Type="http://schemas.openxmlformats.org/officeDocument/2006/relationships/image" Target="../media/image500.png"/><Relationship Id="rId9" Type="http://schemas.openxmlformats.org/officeDocument/2006/relationships/image" Target="../media/image55.png"/><Relationship Id="rId14" Type="http://schemas.openxmlformats.org/officeDocument/2006/relationships/image" Target="../media/image60.png"/><Relationship Id="rId22" Type="http://schemas.openxmlformats.org/officeDocument/2006/relationships/hyperlink" Target="https://www.mathematicshub.edu.au/" TargetMode="External"/></Relationships>
</file>

<file path=ppt/slides/_rels/slide9.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68.png"/><Relationship Id="rId7" Type="http://schemas.openxmlformats.org/officeDocument/2006/relationships/hyperlink" Target="https://www.mathematicshub.edu.au/"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image" Target="../media/image71.png"/><Relationship Id="rId5" Type="http://schemas.openxmlformats.org/officeDocument/2006/relationships/image" Target="../media/image70.png"/><Relationship Id="rId4" Type="http://schemas.openxmlformats.org/officeDocument/2006/relationships/image" Target="../media/image69.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Group 8">
            <a:extLst>
              <a:ext uri="{FF2B5EF4-FFF2-40B4-BE49-F238E27FC236}">
                <a16:creationId xmlns:a16="http://schemas.microsoft.com/office/drawing/2014/main" id="{3EA804A7-72E1-6EB1-42EE-A68C798E8691}"/>
              </a:ext>
              <a:ext uri="{C183D7F6-B498-43B3-948B-1728B52AA6E4}">
                <adec:decorative xmlns:adec="http://schemas.microsoft.com/office/drawing/2017/decorative" val="1"/>
              </a:ext>
            </a:extLst>
          </p:cNvPr>
          <p:cNvGrpSpPr/>
          <p:nvPr/>
        </p:nvGrpSpPr>
        <p:grpSpPr>
          <a:xfrm>
            <a:off x="0" y="839552"/>
            <a:ext cx="9145016" cy="6093296"/>
            <a:chOff x="0" y="839552"/>
            <a:chExt cx="9145016" cy="6093296"/>
          </a:xfrm>
        </p:grpSpPr>
        <p:pic>
          <p:nvPicPr>
            <p:cNvPr id="11" name="Picture 2">
              <a:extLst>
                <a:ext uri="{FF2B5EF4-FFF2-40B4-BE49-F238E27FC236}">
                  <a16:creationId xmlns:a16="http://schemas.microsoft.com/office/drawing/2014/main" id="{3B02FFA8-B4DD-A659-847C-40D9461084A4}"/>
                </a:ext>
                <a:ext uri="{C183D7F6-B498-43B3-948B-1728B52AA6E4}">
                  <adec:decorative xmlns:adec="http://schemas.microsoft.com/office/drawing/2017/decorative" val="1"/>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t="13863" r="504"/>
            <a:stretch/>
          </p:blipFill>
          <p:spPr bwMode="auto">
            <a:xfrm>
              <a:off x="0" y="839552"/>
              <a:ext cx="9145016" cy="609329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3" name="Content Placeholder 12">
              <a:extLst>
                <a:ext uri="{FF2B5EF4-FFF2-40B4-BE49-F238E27FC236}">
                  <a16:creationId xmlns:a16="http://schemas.microsoft.com/office/drawing/2014/main" id="{9DCF8F58-C60D-901F-35B3-D3E3317351AB}"/>
                </a:ext>
              </a:extLst>
            </p:cNvPr>
            <p:cNvPicPr>
              <a:picLocks noChangeAspect="1"/>
            </p:cNvPicPr>
            <p:nvPr/>
          </p:nvPicPr>
          <p:blipFill>
            <a:blip r:embed="rId4" cstate="print">
              <a:duotone>
                <a:prstClr val="black"/>
                <a:schemeClr val="accent5">
                  <a:tint val="45000"/>
                  <a:satMod val="400000"/>
                </a:schemeClr>
              </a:duotone>
              <a:extLst>
                <a:ext uri="{28A0092B-C50C-407E-A947-70E740481C1C}">
                  <a14:useLocalDpi xmlns:a14="http://schemas.microsoft.com/office/drawing/2010/main" val="0"/>
                </a:ext>
              </a:extLst>
            </a:blip>
            <a:stretch>
              <a:fillRect/>
            </a:stretch>
          </p:blipFill>
          <p:spPr>
            <a:xfrm>
              <a:off x="7078224" y="6321883"/>
              <a:ext cx="826992" cy="541175"/>
            </a:xfrm>
            <a:prstGeom prst="rect">
              <a:avLst/>
            </a:prstGeom>
          </p:spPr>
        </p:pic>
        <p:pic>
          <p:nvPicPr>
            <p:cNvPr id="14" name="Picture 13">
              <a:extLst>
                <a:ext uri="{FF2B5EF4-FFF2-40B4-BE49-F238E27FC236}">
                  <a16:creationId xmlns:a16="http://schemas.microsoft.com/office/drawing/2014/main" id="{C6CAEB35-3FA9-E5F5-E1FB-19C117DF53F5}"/>
                </a:ext>
                <a:ext uri="{C183D7F6-B498-43B3-948B-1728B52AA6E4}">
                  <adec:decorative xmlns:adec="http://schemas.microsoft.com/office/drawing/2017/decorative" val="1"/>
                </a:ext>
              </a:extLst>
            </p:cNvPr>
            <p:cNvPicPr>
              <a:picLocks noChangeAspect="1"/>
            </p:cNvPicPr>
            <p:nvPr/>
          </p:nvPicPr>
          <p:blipFill>
            <a:blip r:embed="rId5"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7555195" y="5728619"/>
              <a:ext cx="556021" cy="566359"/>
            </a:xfrm>
            <a:prstGeom prst="rect">
              <a:avLst/>
            </a:prstGeom>
          </p:spPr>
        </p:pic>
        <p:pic>
          <p:nvPicPr>
            <p:cNvPr id="15" name="Picture 14">
              <a:extLst>
                <a:ext uri="{FF2B5EF4-FFF2-40B4-BE49-F238E27FC236}">
                  <a16:creationId xmlns:a16="http://schemas.microsoft.com/office/drawing/2014/main" id="{3DA1EFB8-9C6B-504E-9053-5A6D4DAD5F43}"/>
                </a:ext>
              </a:extLst>
            </p:cNvPr>
            <p:cNvPicPr>
              <a:picLocks noChangeAspect="1"/>
            </p:cNvPicPr>
            <p:nvPr/>
          </p:nvPicPr>
          <p:blipFill>
            <a:blip r:embed="rId6"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6945463" y="5876935"/>
              <a:ext cx="546257" cy="562567"/>
            </a:xfrm>
            <a:prstGeom prst="rect">
              <a:avLst/>
            </a:prstGeom>
          </p:spPr>
        </p:pic>
        <p:pic>
          <p:nvPicPr>
            <p:cNvPr id="16" name="Picture 15">
              <a:extLst>
                <a:ext uri="{FF2B5EF4-FFF2-40B4-BE49-F238E27FC236}">
                  <a16:creationId xmlns:a16="http://schemas.microsoft.com/office/drawing/2014/main" id="{CBBC9B71-3753-FCC0-23B1-BD79FCBEE49C}"/>
                </a:ext>
              </a:extLst>
            </p:cNvPr>
            <p:cNvPicPr>
              <a:picLocks noChangeAspect="1"/>
            </p:cNvPicPr>
            <p:nvPr/>
          </p:nvPicPr>
          <p:blipFill>
            <a:blip r:embed="rId7"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6088903" y="6158218"/>
              <a:ext cx="856560" cy="555469"/>
            </a:xfrm>
            <a:prstGeom prst="rect">
              <a:avLst/>
            </a:prstGeom>
          </p:spPr>
        </p:pic>
        <p:pic>
          <p:nvPicPr>
            <p:cNvPr id="17" name="Picture 16">
              <a:extLst>
                <a:ext uri="{FF2B5EF4-FFF2-40B4-BE49-F238E27FC236}">
                  <a16:creationId xmlns:a16="http://schemas.microsoft.com/office/drawing/2014/main" id="{F35613ED-5998-B6F6-5767-AEC151A193B5}"/>
                </a:ext>
              </a:extLst>
            </p:cNvPr>
            <p:cNvPicPr>
              <a:picLocks noChangeAspect="1"/>
            </p:cNvPicPr>
            <p:nvPr/>
          </p:nvPicPr>
          <p:blipFill>
            <a:blip r:embed="rId8"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rot="19637115">
              <a:off x="5449800" y="6075762"/>
              <a:ext cx="554625" cy="727479"/>
            </a:xfrm>
            <a:prstGeom prst="rect">
              <a:avLst/>
            </a:prstGeom>
          </p:spPr>
        </p:pic>
      </p:grpSp>
      <p:grpSp>
        <p:nvGrpSpPr>
          <p:cNvPr id="12" name="Group 11">
            <a:extLst>
              <a:ext uri="{FF2B5EF4-FFF2-40B4-BE49-F238E27FC236}">
                <a16:creationId xmlns:a16="http://schemas.microsoft.com/office/drawing/2014/main" id="{E86B8A94-CC1C-123A-52BA-66D076BF05A9}"/>
              </a:ext>
              <a:ext uri="{C183D7F6-B498-43B3-948B-1728B52AA6E4}">
                <adec:decorative xmlns:adec="http://schemas.microsoft.com/office/drawing/2017/decorative" val="1"/>
              </a:ext>
            </a:extLst>
          </p:cNvPr>
          <p:cNvGrpSpPr/>
          <p:nvPr/>
        </p:nvGrpSpPr>
        <p:grpSpPr>
          <a:xfrm>
            <a:off x="5438976" y="5733256"/>
            <a:ext cx="2661416" cy="1101548"/>
            <a:chOff x="5438976" y="5733256"/>
            <a:chExt cx="2661416" cy="1101548"/>
          </a:xfrm>
        </p:grpSpPr>
        <p:pic>
          <p:nvPicPr>
            <p:cNvPr id="6" name="Content Placeholder 12"/>
            <p:cNvPicPr>
              <a:picLocks noChangeAspect="1"/>
            </p:cNvPicPr>
            <p:nvPr/>
          </p:nvPicPr>
          <p:blipFill>
            <a:blip r:embed="rId4" cstate="print">
              <a:duotone>
                <a:prstClr val="black"/>
                <a:schemeClr val="accent5">
                  <a:tint val="45000"/>
                  <a:satMod val="400000"/>
                </a:schemeClr>
              </a:duotone>
              <a:extLst>
                <a:ext uri="{28A0092B-C50C-407E-A947-70E740481C1C}">
                  <a14:useLocalDpi xmlns:a14="http://schemas.microsoft.com/office/drawing/2010/main" val="0"/>
                </a:ext>
              </a:extLst>
            </a:blip>
            <a:stretch>
              <a:fillRect/>
            </a:stretch>
          </p:blipFill>
          <p:spPr>
            <a:xfrm>
              <a:off x="7067400" y="6309319"/>
              <a:ext cx="826992" cy="525485"/>
            </a:xfrm>
            <a:prstGeom prst="rect">
              <a:avLst/>
            </a:prstGeom>
          </p:spPr>
        </p:pic>
        <p:pic>
          <p:nvPicPr>
            <p:cNvPr id="5" name="Picture 4"/>
            <p:cNvPicPr>
              <a:picLocks noChangeAspect="1"/>
            </p:cNvPicPr>
            <p:nvPr/>
          </p:nvPicPr>
          <p:blipFill>
            <a:blip r:embed="rId5"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7544371" y="5733256"/>
              <a:ext cx="556021" cy="549939"/>
            </a:xfrm>
            <a:prstGeom prst="rect">
              <a:avLst/>
            </a:prstGeom>
          </p:spPr>
        </p:pic>
        <p:pic>
          <p:nvPicPr>
            <p:cNvPr id="8" name="Picture 7"/>
            <p:cNvPicPr>
              <a:picLocks noChangeAspect="1"/>
            </p:cNvPicPr>
            <p:nvPr/>
          </p:nvPicPr>
          <p:blipFill>
            <a:blip r:embed="rId6"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6934639" y="5877272"/>
              <a:ext cx="546257" cy="546257"/>
            </a:xfrm>
            <a:prstGeom prst="rect">
              <a:avLst/>
            </a:prstGeom>
          </p:spPr>
        </p:pic>
        <p:pic>
          <p:nvPicPr>
            <p:cNvPr id="7" name="Picture 6"/>
            <p:cNvPicPr>
              <a:picLocks noChangeAspect="1"/>
            </p:cNvPicPr>
            <p:nvPr/>
          </p:nvPicPr>
          <p:blipFill>
            <a:blip r:embed="rId7"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6078079" y="6150399"/>
              <a:ext cx="856560" cy="539365"/>
            </a:xfrm>
            <a:prstGeom prst="rect">
              <a:avLst/>
            </a:prstGeom>
          </p:spPr>
        </p:pic>
        <p:pic>
          <p:nvPicPr>
            <p:cNvPr id="10" name="Picture 9"/>
            <p:cNvPicPr>
              <a:picLocks noChangeAspect="1"/>
            </p:cNvPicPr>
            <p:nvPr/>
          </p:nvPicPr>
          <p:blipFill>
            <a:blip r:embed="rId8"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rot="19637115">
              <a:off x="5438976" y="6070334"/>
              <a:ext cx="554625" cy="706388"/>
            </a:xfrm>
            <a:prstGeom prst="rect">
              <a:avLst/>
            </a:prstGeom>
          </p:spPr>
        </p:pic>
      </p:grpSp>
      <p:pic>
        <p:nvPicPr>
          <p:cNvPr id="18" name="Picture 17">
            <a:hlinkClick r:id="rId9"/>
            <a:extLst>
              <a:ext uri="{FF2B5EF4-FFF2-40B4-BE49-F238E27FC236}">
                <a16:creationId xmlns:a16="http://schemas.microsoft.com/office/drawing/2014/main" id="{21603C69-507F-5BCD-B704-ED0EB4A96C25}"/>
              </a:ext>
              <a:ext uri="{C183D7F6-B498-43B3-948B-1728B52AA6E4}">
                <adec:decorative xmlns:adec="http://schemas.microsoft.com/office/drawing/2017/decorative" val="1"/>
              </a:ext>
            </a:extLst>
          </p:cNvPr>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179512" y="31205"/>
            <a:ext cx="1409307" cy="830062"/>
          </a:xfrm>
          <a:prstGeom prst="rect">
            <a:avLst/>
          </a:prstGeom>
        </p:spPr>
      </p:pic>
      <p:sp>
        <p:nvSpPr>
          <p:cNvPr id="19" name="Footer Placeholder 12">
            <a:extLst>
              <a:ext uri="{FF2B5EF4-FFF2-40B4-BE49-F238E27FC236}">
                <a16:creationId xmlns:a16="http://schemas.microsoft.com/office/drawing/2014/main" id="{985946D7-FAE3-79D8-3E2C-C4D8FEA243F9}"/>
              </a:ext>
              <a:ext uri="{C183D7F6-B498-43B3-948B-1728B52AA6E4}">
                <adec:decorative xmlns:adec="http://schemas.microsoft.com/office/drawing/2017/decorative" val="1"/>
              </a:ext>
            </a:extLst>
          </p:cNvPr>
          <p:cNvSpPr>
            <a:spLocks noGrp="1"/>
          </p:cNvSpPr>
          <p:nvPr>
            <p:ph type="ftr" sz="quarter" idx="11"/>
          </p:nvPr>
        </p:nvSpPr>
        <p:spPr>
          <a:xfrm>
            <a:off x="0" y="6264701"/>
            <a:ext cx="2333704" cy="559607"/>
          </a:xfrm>
        </p:spPr>
        <p:txBody>
          <a:bodyPr/>
          <a:lstStyle/>
          <a:p>
            <a:pPr algn="l"/>
            <a:r>
              <a:rPr lang="en-US" sz="900" dirty="0"/>
              <a:t>mathematicshub.edu.au</a:t>
            </a:r>
          </a:p>
          <a:p>
            <a:pPr algn="l"/>
            <a:r>
              <a:rPr lang="en-US" sz="900" dirty="0"/>
              <a:t>© 2023 Commonwealth of Australia, unless otherwise indicated. Creative Commons Attribution 4.0, unless otherwise indicated. </a:t>
            </a:r>
            <a:endParaRPr lang="en-AU" sz="900" dirty="0"/>
          </a:p>
        </p:txBody>
      </p:sp>
      <p:pic>
        <p:nvPicPr>
          <p:cNvPr id="20" name="Picture 19">
            <a:extLst>
              <a:ext uri="{FF2B5EF4-FFF2-40B4-BE49-F238E27FC236}">
                <a16:creationId xmlns:a16="http://schemas.microsoft.com/office/drawing/2014/main" id="{16F4A165-DE2B-1F2B-9D3B-83A4DCFAF5AE}"/>
              </a:ext>
              <a:ext uri="{C183D7F6-B498-43B3-948B-1728B52AA6E4}">
                <adec:decorative xmlns:adec="http://schemas.microsoft.com/office/drawing/2017/decorative" val="1"/>
              </a:ext>
            </a:extLst>
          </p:cNvPr>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2186747" y="6650654"/>
            <a:ext cx="559435" cy="198755"/>
          </a:xfrm>
          <a:prstGeom prst="rect">
            <a:avLst/>
          </a:prstGeom>
        </p:spPr>
      </p:pic>
      <p:sp>
        <p:nvSpPr>
          <p:cNvPr id="23" name="Title 22">
            <a:extLst>
              <a:ext uri="{FF2B5EF4-FFF2-40B4-BE49-F238E27FC236}">
                <a16:creationId xmlns:a16="http://schemas.microsoft.com/office/drawing/2014/main" id="{47DCFF94-4FCF-109B-7CF6-58BAEE1432C4}"/>
              </a:ext>
            </a:extLst>
          </p:cNvPr>
          <p:cNvSpPr>
            <a:spLocks noGrp="1"/>
          </p:cNvSpPr>
          <p:nvPr>
            <p:ph type="ctrTitle"/>
          </p:nvPr>
        </p:nvSpPr>
        <p:spPr/>
        <p:txBody>
          <a:bodyPr/>
          <a:lstStyle/>
          <a:p>
            <a:r>
              <a:rPr lang="en-AU" sz="4400" b="1" dirty="0">
                <a:solidFill>
                  <a:srgbClr val="0E1D41"/>
                </a:solidFill>
                <a:effectLst/>
                <a:latin typeface="Roboto" panose="02000000000000000000" pitchFamily="2" charset="0"/>
                <a:ea typeface="Calibri" panose="020F0502020204030204" pitchFamily="34" charset="0"/>
                <a:cs typeface="Times New Roman" panose="02020603050405020304" pitchFamily="18" charset="0"/>
              </a:rPr>
              <a:t>Solving equations with algebra tiles</a:t>
            </a:r>
            <a:endParaRPr lang="en-GB" dirty="0"/>
          </a:p>
        </p:txBody>
      </p:sp>
    </p:spTree>
    <p:extLst>
      <p:ext uri="{BB962C8B-B14F-4D97-AF65-F5344CB8AC3E}">
        <p14:creationId xmlns:p14="http://schemas.microsoft.com/office/powerpoint/2010/main" val="33890417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99B28728-9D4D-F14F-BF3C-DE8DD08866A3}"/>
                  </a:ext>
                </a:extLst>
              </p:cNvPr>
              <p:cNvSpPr>
                <a:spLocks noGrp="1"/>
              </p:cNvSpPr>
              <p:nvPr>
                <p:ph type="title" idx="4294967295"/>
              </p:nvPr>
            </p:nvSpPr>
            <p:spPr>
              <a:xfrm>
                <a:off x="-3010" y="586630"/>
                <a:ext cx="8229600" cy="4525963"/>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a:bodyPr>
              <a:lstStyle/>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14:m>
                  <m:oMathPara xmlns:m="http://schemas.openxmlformats.org/officeDocument/2006/math">
                    <m:oMathParaPr>
                      <m:jc m:val="centerGroup"/>
                    </m:oMathParaPr>
                    <m:oMath xmlns:m="http://schemas.openxmlformats.org/officeDocument/2006/math">
                      <m:f>
                        <m:fPr>
                          <m:ctrlPr>
                            <a:rPr kumimoji="0" lang="en-AU" sz="3200" b="0" i="1" u="none" strike="noStrike" kern="1200" cap="none" spc="0" normalizeH="0" baseline="0" noProof="0" smtClean="0">
                              <a:ln>
                                <a:noFill/>
                              </a:ln>
                              <a:solidFill>
                                <a:schemeClr val="tx1"/>
                              </a:solidFill>
                              <a:effectLst/>
                              <a:uLnTx/>
                              <a:uFillTx/>
                              <a:latin typeface="Cambria Math" panose="02040503050406030204" pitchFamily="18" charset="0"/>
                              <a:ea typeface="+mn-ea"/>
                              <a:cs typeface="+mn-cs"/>
                            </a:rPr>
                          </m:ctrlPr>
                        </m:fPr>
                        <m:num>
                          <m:r>
                            <a:rPr kumimoji="0" lang="en-AU" sz="3200" b="0" i="1" u="none" strike="noStrike" kern="1200" cap="none" spc="0" normalizeH="0" baseline="0" noProof="0" smtClean="0">
                              <a:ln>
                                <a:noFill/>
                              </a:ln>
                              <a:solidFill>
                                <a:schemeClr val="tx1"/>
                              </a:solidFill>
                              <a:effectLst/>
                              <a:uLnTx/>
                              <a:uFillTx/>
                              <a:latin typeface="Cambria Math" panose="02040503050406030204" pitchFamily="18" charset="0"/>
                              <a:ea typeface="+mn-ea"/>
                              <a:cs typeface="+mn-cs"/>
                            </a:rPr>
                            <m:t>𝑥</m:t>
                          </m:r>
                        </m:num>
                        <m:den>
                          <m:r>
                            <a:rPr kumimoji="0" lang="en-AU" sz="3200" b="0" i="1" u="none" strike="noStrike" kern="1200" cap="none" spc="0" normalizeH="0" baseline="0" noProof="0" smtClean="0">
                              <a:ln>
                                <a:noFill/>
                              </a:ln>
                              <a:solidFill>
                                <a:schemeClr val="tx1"/>
                              </a:solidFill>
                              <a:effectLst/>
                              <a:uLnTx/>
                              <a:uFillTx/>
                              <a:latin typeface="Cambria Math" panose="02040503050406030204" pitchFamily="18" charset="0"/>
                              <a:ea typeface="+mn-ea"/>
                              <a:cs typeface="+mn-cs"/>
                            </a:rPr>
                            <m:t>3</m:t>
                          </m:r>
                        </m:den>
                      </m:f>
                      <m:r>
                        <a:rPr kumimoji="0" lang="en-AU" sz="3200" b="0" i="1" u="none" strike="noStrike" kern="1200" cap="none" spc="0" normalizeH="0" baseline="0" noProof="0">
                          <a:ln>
                            <a:noFill/>
                          </a:ln>
                          <a:solidFill>
                            <a:schemeClr val="tx1"/>
                          </a:solidFill>
                          <a:effectLst/>
                          <a:uLnTx/>
                          <a:uFillTx/>
                          <a:latin typeface="Cambria Math" panose="02040503050406030204" pitchFamily="18" charset="0"/>
                          <a:ea typeface="+mn-ea"/>
                          <a:cs typeface="+mn-cs"/>
                        </a:rPr>
                        <m:t>=</m:t>
                      </m:r>
                      <m:r>
                        <a:rPr kumimoji="0" lang="en-AU" sz="3200" b="0" i="1" u="none" strike="noStrike" kern="1200" cap="none" spc="0" normalizeH="0" baseline="0" noProof="0" smtClean="0">
                          <a:ln>
                            <a:noFill/>
                          </a:ln>
                          <a:solidFill>
                            <a:schemeClr val="tx1"/>
                          </a:solidFill>
                          <a:effectLst/>
                          <a:uLnTx/>
                          <a:uFillTx/>
                          <a:latin typeface="Cambria Math" panose="02040503050406030204" pitchFamily="18" charset="0"/>
                          <a:ea typeface="+mn-ea"/>
                          <a:cs typeface="+mn-cs"/>
                        </a:rPr>
                        <m:t>3</m:t>
                      </m:r>
                    </m:oMath>
                  </m:oMathPara>
                </a14:m>
                <a:endParaRPr kumimoji="0" lang="en-AU" sz="3200" b="0" i="0" u="none" strike="noStrike" kern="1200" cap="none" spc="0" normalizeH="0" baseline="0" noProof="0" dirty="0">
                  <a:ln>
                    <a:noFill/>
                  </a:ln>
                  <a:solidFill>
                    <a:schemeClr val="tx1"/>
                  </a:solidFill>
                  <a:effectLst/>
                  <a:uLnTx/>
                  <a:uFillTx/>
                  <a:latin typeface="+mn-lt"/>
                  <a:ea typeface="+mn-ea"/>
                  <a:cs typeface="+mn-cs"/>
                </a:endParaRPr>
              </a:p>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endParaRPr kumimoji="0" lang="en-US" sz="3200" b="0" i="0" u="none" strike="noStrike" kern="1200" cap="none" spc="0" normalizeH="0" baseline="0" noProof="0" dirty="0">
                  <a:ln>
                    <a:noFill/>
                  </a:ln>
                  <a:solidFill>
                    <a:schemeClr val="tx1"/>
                  </a:solidFill>
                  <a:effectLst/>
                  <a:uLnTx/>
                  <a:uFillTx/>
                  <a:latin typeface="+mn-lt"/>
                  <a:ea typeface="+mn-ea"/>
                  <a:cs typeface="+mn-cs"/>
                </a:endParaRPr>
              </a:p>
            </p:txBody>
          </p:sp>
        </mc:Choice>
        <mc:Fallback xmlns="">
          <p:sp>
            <p:nvSpPr>
              <p:cNvPr id="3" name="Content Placeholder 2">
                <a:extLst>
                  <a:ext uri="{FF2B5EF4-FFF2-40B4-BE49-F238E27FC236}">
                    <a16:creationId xmlns:a16="http://schemas.microsoft.com/office/drawing/2014/main" id="{99B28728-9D4D-F14F-BF3C-DE8DD08866A3}"/>
                  </a:ext>
                </a:extLst>
              </p:cNvPr>
              <p:cNvSpPr>
                <a:spLocks noGrp="1" noRot="1" noChangeAspect="1" noMove="1" noResize="1" noEditPoints="1" noAdjustHandles="1" noChangeArrowheads="1" noChangeShapeType="1" noTextEdit="1"/>
              </p:cNvSpPr>
              <p:nvPr>
                <p:ph type="title" idx="4294967295"/>
              </p:nvPr>
            </p:nvSpPr>
            <p:spPr>
              <a:xfrm>
                <a:off x="-3010" y="586630"/>
                <a:ext cx="8229600" cy="4525963"/>
              </a:xfrm>
              <a:prstGeom prst="rect">
                <a:avLst/>
              </a:prstGeom>
              <a:blipFill>
                <a:blip r:embed="rId3"/>
                <a:stretch>
                  <a:fillRect/>
                </a:stretch>
              </a:blipFill>
              <a:ln>
                <a:noFill/>
                <a:prstDash/>
              </a:ln>
              <a:effectLst/>
            </p:spPr>
            <p:txBody>
              <a:bodyPr/>
              <a:lstStyle/>
              <a:p>
                <a:r>
                  <a:rPr lang="en-GB">
                    <a:noFill/>
                  </a:rPr>
                  <a:t> </a:t>
                </a:r>
              </a:p>
            </p:txBody>
          </p:sp>
        </mc:Fallback>
      </mc:AlternateContent>
      <p:graphicFrame>
        <p:nvGraphicFramePr>
          <p:cNvPr id="4" name="Table 7" descr="Algebra mat showing the x green rectangle divided into three parts where each part is x divided by 3, equals sign in the middle, 9 green squares marked 1 on the right hand side.">
            <a:extLst>
              <a:ext uri="{FF2B5EF4-FFF2-40B4-BE49-F238E27FC236}">
                <a16:creationId xmlns:a16="http://schemas.microsoft.com/office/drawing/2014/main" id="{D7D41689-0752-2D44-8805-A951A039AF71}"/>
              </a:ext>
            </a:extLst>
          </p:cNvPr>
          <p:cNvGraphicFramePr>
            <a:graphicFrameLocks noGrp="1"/>
          </p:cNvGraphicFramePr>
          <p:nvPr>
            <p:extLst>
              <p:ext uri="{D42A27DB-BD31-4B8C-83A1-F6EECF244321}">
                <p14:modId xmlns:p14="http://schemas.microsoft.com/office/powerpoint/2010/main" val="4083208895"/>
              </p:ext>
            </p:extLst>
          </p:nvPr>
        </p:nvGraphicFramePr>
        <p:xfrm>
          <a:off x="360259" y="2276872"/>
          <a:ext cx="8604229" cy="3749040"/>
        </p:xfrm>
        <a:graphic>
          <a:graphicData uri="http://schemas.openxmlformats.org/drawingml/2006/table">
            <a:tbl>
              <a:tblPr firstRow="1" bandRow="1">
                <a:tableStyleId>{5C22544A-7EE6-4342-B048-85BDC9FD1C3A}</a:tableStyleId>
              </a:tblPr>
              <a:tblGrid>
                <a:gridCol w="3419478">
                  <a:extLst>
                    <a:ext uri="{9D8B030D-6E8A-4147-A177-3AD203B41FA5}">
                      <a16:colId xmlns:a16="http://schemas.microsoft.com/office/drawing/2014/main" val="1098949831"/>
                    </a:ext>
                  </a:extLst>
                </a:gridCol>
                <a:gridCol w="576239">
                  <a:extLst>
                    <a:ext uri="{9D8B030D-6E8A-4147-A177-3AD203B41FA5}">
                      <a16:colId xmlns:a16="http://schemas.microsoft.com/office/drawing/2014/main" val="4266940996"/>
                    </a:ext>
                  </a:extLst>
                </a:gridCol>
                <a:gridCol w="4608512">
                  <a:extLst>
                    <a:ext uri="{9D8B030D-6E8A-4147-A177-3AD203B41FA5}">
                      <a16:colId xmlns:a16="http://schemas.microsoft.com/office/drawing/2014/main" val="286901235"/>
                    </a:ext>
                  </a:extLst>
                </a:gridCol>
              </a:tblGrid>
              <a:tr h="3533016">
                <a:tc>
                  <a:txBody>
                    <a:bodyPr/>
                    <a:lstStyle/>
                    <a:p>
                      <a:endParaRPr lang="en-US" sz="4000" dirty="0">
                        <a:solidFill>
                          <a:schemeClr val="tx1"/>
                        </a:solidFill>
                      </a:endParaRPr>
                    </a:p>
                    <a:p>
                      <a:endParaRPr lang="en-US" sz="4000" dirty="0">
                        <a:solidFill>
                          <a:schemeClr val="tx1"/>
                        </a:solidFill>
                      </a:endParaRPr>
                    </a:p>
                    <a:p>
                      <a:endParaRPr lang="en-US" sz="4000" dirty="0">
                        <a:solidFill>
                          <a:schemeClr val="tx1"/>
                        </a:solidFill>
                      </a:endParaRPr>
                    </a:p>
                    <a:p>
                      <a:endParaRPr lang="en-US" sz="4000" dirty="0">
                        <a:solidFill>
                          <a:schemeClr val="tx1"/>
                        </a:solidFill>
                      </a:endParaRPr>
                    </a:p>
                    <a:p>
                      <a:endParaRPr lang="en-US" sz="4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4000" dirty="0">
                        <a:solidFill>
                          <a:schemeClr val="tx1"/>
                        </a:solidFill>
                      </a:endParaRPr>
                    </a:p>
                    <a:p>
                      <a:pPr algn="ctr"/>
                      <a:endParaRPr lang="en-US" sz="4000" dirty="0">
                        <a:solidFill>
                          <a:schemeClr val="tx1"/>
                        </a:solidFill>
                      </a:endParaRPr>
                    </a:p>
                    <a:p>
                      <a:pPr algn="ctr"/>
                      <a:r>
                        <a:rPr lang="en-US" sz="4000" dirty="0">
                          <a:solidFill>
                            <a:schemeClr val="tx1"/>
                          </a:solidFill>
                        </a:rPr>
                        <a:t>=</a:t>
                      </a:r>
                    </a:p>
                    <a:p>
                      <a:pPr algn="ctr"/>
                      <a:endParaRPr lang="en-US" sz="4000" dirty="0">
                        <a:solidFill>
                          <a:schemeClr val="tx1"/>
                        </a:solidFill>
                      </a:endParaRPr>
                    </a:p>
                    <a:p>
                      <a:pPr algn="ctr"/>
                      <a:endParaRPr lang="en-US" sz="4000" dirty="0">
                        <a:solidFill>
                          <a:schemeClr val="tx1"/>
                        </a:solidFill>
                      </a:endParaRPr>
                    </a:p>
                    <a:p>
                      <a:pPr algn="ctr"/>
                      <a:endParaRPr lang="en-US" sz="4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4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538833827"/>
                  </a:ext>
                </a:extLst>
              </a:tr>
            </a:tbl>
          </a:graphicData>
        </a:graphic>
      </p:graphicFrame>
      <mc:AlternateContent xmlns:mc="http://schemas.openxmlformats.org/markup-compatibility/2006" xmlns:a14="http://schemas.microsoft.com/office/drawing/2010/main">
        <mc:Choice Requires="a14">
          <p:sp>
            <p:nvSpPr>
              <p:cNvPr id="5" name="Rectangle 4">
                <a:extLst>
                  <a:ext uri="{FF2B5EF4-FFF2-40B4-BE49-F238E27FC236}">
                    <a16:creationId xmlns:a16="http://schemas.microsoft.com/office/drawing/2014/main" id="{18D01A62-3D2C-FE41-AD90-D185B9E25AEF}"/>
                  </a:ext>
                </a:extLst>
              </p:cNvPr>
              <p:cNvSpPr/>
              <p:nvPr/>
            </p:nvSpPr>
            <p:spPr>
              <a:xfrm rot="5400000">
                <a:off x="1606097" y="1730388"/>
                <a:ext cx="754540" cy="2700000"/>
              </a:xfrm>
              <a:prstGeom prst="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algn="ctr"/>
                <a14:m>
                  <m:oMathPara xmlns:m="http://schemas.openxmlformats.org/officeDocument/2006/math">
                    <m:oMathParaPr>
                      <m:jc m:val="centerGroup"/>
                    </m:oMathParaPr>
                    <m:oMath xmlns:m="http://schemas.openxmlformats.org/officeDocument/2006/math">
                      <m:r>
                        <a:rPr lang="en-AU" sz="3200" i="1" dirty="0">
                          <a:solidFill>
                            <a:schemeClr val="tx1"/>
                          </a:solidFill>
                          <a:latin typeface="Cambria Math" panose="02040503050406030204" pitchFamily="18" charset="0"/>
                        </a:rPr>
                        <m:t>𝑥</m:t>
                      </m:r>
                    </m:oMath>
                  </m:oMathPara>
                </a14:m>
                <a:endParaRPr lang="en-US" i="1" dirty="0">
                  <a:solidFill>
                    <a:schemeClr val="tx1"/>
                  </a:solidFill>
                </a:endParaRPr>
              </a:p>
            </p:txBody>
          </p:sp>
        </mc:Choice>
        <mc:Fallback xmlns="">
          <p:sp>
            <p:nvSpPr>
              <p:cNvPr id="5" name="Rectangle 4">
                <a:extLst>
                  <a:ext uri="{FF2B5EF4-FFF2-40B4-BE49-F238E27FC236}">
                    <a16:creationId xmlns:a16="http://schemas.microsoft.com/office/drawing/2014/main" id="{18D01A62-3D2C-FE41-AD90-D185B9E25AEF}"/>
                  </a:ext>
                </a:extLst>
              </p:cNvPr>
              <p:cNvSpPr>
                <a:spLocks noRot="1" noChangeAspect="1" noMove="1" noResize="1" noEditPoints="1" noAdjustHandles="1" noChangeArrowheads="1" noChangeShapeType="1" noTextEdit="1"/>
              </p:cNvSpPr>
              <p:nvPr/>
            </p:nvSpPr>
            <p:spPr>
              <a:xfrm rot="5400000">
                <a:off x="1606097" y="1730388"/>
                <a:ext cx="754540" cy="2700000"/>
              </a:xfrm>
              <a:prstGeom prst="rect">
                <a:avLst/>
              </a:prstGeom>
              <a:blipFill>
                <a:blip r:embed="rId4"/>
                <a:stretch>
                  <a:fillRect/>
                </a:stretch>
              </a:blipFill>
              <a:ln>
                <a:solidFill>
                  <a:schemeClr val="tx1"/>
                </a:solidFill>
              </a:ln>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0" name="Rectangle 9">
                <a:extLst>
                  <a:ext uri="{FF2B5EF4-FFF2-40B4-BE49-F238E27FC236}">
                    <a16:creationId xmlns:a16="http://schemas.microsoft.com/office/drawing/2014/main" id="{75D4C0D2-17DD-934F-8C95-122DDC20D6F3}"/>
                  </a:ext>
                </a:extLst>
              </p:cNvPr>
              <p:cNvSpPr/>
              <p:nvPr/>
            </p:nvSpPr>
            <p:spPr>
              <a:xfrm>
                <a:off x="4912562" y="2456956"/>
                <a:ext cx="720000" cy="720000"/>
              </a:xfrm>
              <a:prstGeom prst="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AU" sz="3200" i="1" dirty="0">
                          <a:solidFill>
                            <a:schemeClr val="tx1"/>
                          </a:solidFill>
                          <a:latin typeface="Cambria Math" panose="02040503050406030204" pitchFamily="18" charset="0"/>
                        </a:rPr>
                        <m:t>1</m:t>
                      </m:r>
                    </m:oMath>
                  </m:oMathPara>
                </a14:m>
                <a:endParaRPr lang="en-US" i="1" dirty="0">
                  <a:solidFill>
                    <a:schemeClr val="tx1"/>
                  </a:solidFill>
                </a:endParaRPr>
              </a:p>
            </p:txBody>
          </p:sp>
        </mc:Choice>
        <mc:Fallback xmlns="">
          <p:sp>
            <p:nvSpPr>
              <p:cNvPr id="10" name="Rectangle 9">
                <a:extLst>
                  <a:ext uri="{FF2B5EF4-FFF2-40B4-BE49-F238E27FC236}">
                    <a16:creationId xmlns:a16="http://schemas.microsoft.com/office/drawing/2014/main" id="{75D4C0D2-17DD-934F-8C95-122DDC20D6F3}"/>
                  </a:ext>
                </a:extLst>
              </p:cNvPr>
              <p:cNvSpPr>
                <a:spLocks noRot="1" noChangeAspect="1" noMove="1" noResize="1" noEditPoints="1" noAdjustHandles="1" noChangeArrowheads="1" noChangeShapeType="1" noTextEdit="1"/>
              </p:cNvSpPr>
              <p:nvPr/>
            </p:nvSpPr>
            <p:spPr>
              <a:xfrm>
                <a:off x="4912562" y="2456956"/>
                <a:ext cx="720000" cy="720000"/>
              </a:xfrm>
              <a:prstGeom prst="rect">
                <a:avLst/>
              </a:prstGeom>
              <a:blipFill>
                <a:blip r:embed="rId5"/>
                <a:stretch>
                  <a:fillRect/>
                </a:stretch>
              </a:blipFill>
              <a:ln>
                <a:solidFill>
                  <a:schemeClr val="tx1"/>
                </a:solidFill>
              </a:ln>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1" name="Rectangle 10">
                <a:extLst>
                  <a:ext uri="{FF2B5EF4-FFF2-40B4-BE49-F238E27FC236}">
                    <a16:creationId xmlns:a16="http://schemas.microsoft.com/office/drawing/2014/main" id="{5DB72A25-F502-294F-8E19-0F5A39D7BF44}"/>
                  </a:ext>
                </a:extLst>
              </p:cNvPr>
              <p:cNvSpPr/>
              <p:nvPr/>
            </p:nvSpPr>
            <p:spPr>
              <a:xfrm>
                <a:off x="5826030" y="2489612"/>
                <a:ext cx="720000" cy="720000"/>
              </a:xfrm>
              <a:prstGeom prst="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AU" sz="3200" i="1" dirty="0">
                          <a:solidFill>
                            <a:schemeClr val="tx1"/>
                          </a:solidFill>
                          <a:latin typeface="Cambria Math" panose="02040503050406030204" pitchFamily="18" charset="0"/>
                        </a:rPr>
                        <m:t>1</m:t>
                      </m:r>
                    </m:oMath>
                  </m:oMathPara>
                </a14:m>
                <a:endParaRPr lang="en-US" i="1" dirty="0">
                  <a:solidFill>
                    <a:schemeClr val="tx1"/>
                  </a:solidFill>
                </a:endParaRPr>
              </a:p>
            </p:txBody>
          </p:sp>
        </mc:Choice>
        <mc:Fallback xmlns="">
          <p:sp>
            <p:nvSpPr>
              <p:cNvPr id="11" name="Rectangle 10">
                <a:extLst>
                  <a:ext uri="{FF2B5EF4-FFF2-40B4-BE49-F238E27FC236}">
                    <a16:creationId xmlns:a16="http://schemas.microsoft.com/office/drawing/2014/main" id="{5DB72A25-F502-294F-8E19-0F5A39D7BF44}"/>
                  </a:ext>
                </a:extLst>
              </p:cNvPr>
              <p:cNvSpPr>
                <a:spLocks noRot="1" noChangeAspect="1" noMove="1" noResize="1" noEditPoints="1" noAdjustHandles="1" noChangeArrowheads="1" noChangeShapeType="1" noTextEdit="1"/>
              </p:cNvSpPr>
              <p:nvPr/>
            </p:nvSpPr>
            <p:spPr>
              <a:xfrm>
                <a:off x="5826030" y="2489612"/>
                <a:ext cx="720000" cy="720000"/>
              </a:xfrm>
              <a:prstGeom prst="rect">
                <a:avLst/>
              </a:prstGeom>
              <a:blipFill>
                <a:blip r:embed="rId6"/>
                <a:stretch>
                  <a:fillRect/>
                </a:stretch>
              </a:blipFill>
              <a:ln>
                <a:solidFill>
                  <a:schemeClr val="tx1"/>
                </a:solidFill>
              </a:ln>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2" name="Rectangle 11">
                <a:extLst>
                  <a:ext uri="{FF2B5EF4-FFF2-40B4-BE49-F238E27FC236}">
                    <a16:creationId xmlns:a16="http://schemas.microsoft.com/office/drawing/2014/main" id="{2775D546-687B-0F49-B9F1-828338ECFCC4}"/>
                  </a:ext>
                </a:extLst>
              </p:cNvPr>
              <p:cNvSpPr/>
              <p:nvPr/>
            </p:nvSpPr>
            <p:spPr>
              <a:xfrm>
                <a:off x="4896539" y="3292226"/>
                <a:ext cx="720000" cy="720000"/>
              </a:xfrm>
              <a:prstGeom prst="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AU" sz="3200" i="1" dirty="0">
                          <a:solidFill>
                            <a:schemeClr val="tx1"/>
                          </a:solidFill>
                          <a:latin typeface="Cambria Math" panose="02040503050406030204" pitchFamily="18" charset="0"/>
                        </a:rPr>
                        <m:t>1</m:t>
                      </m:r>
                    </m:oMath>
                  </m:oMathPara>
                </a14:m>
                <a:endParaRPr lang="en-US" i="1" dirty="0">
                  <a:solidFill>
                    <a:schemeClr val="tx1"/>
                  </a:solidFill>
                </a:endParaRPr>
              </a:p>
            </p:txBody>
          </p:sp>
        </mc:Choice>
        <mc:Fallback xmlns="">
          <p:sp>
            <p:nvSpPr>
              <p:cNvPr id="12" name="Rectangle 11">
                <a:extLst>
                  <a:ext uri="{FF2B5EF4-FFF2-40B4-BE49-F238E27FC236}">
                    <a16:creationId xmlns:a16="http://schemas.microsoft.com/office/drawing/2014/main" id="{2775D546-687B-0F49-B9F1-828338ECFCC4}"/>
                  </a:ext>
                </a:extLst>
              </p:cNvPr>
              <p:cNvSpPr>
                <a:spLocks noRot="1" noChangeAspect="1" noMove="1" noResize="1" noEditPoints="1" noAdjustHandles="1" noChangeArrowheads="1" noChangeShapeType="1" noTextEdit="1"/>
              </p:cNvSpPr>
              <p:nvPr/>
            </p:nvSpPr>
            <p:spPr>
              <a:xfrm>
                <a:off x="4896539" y="3292226"/>
                <a:ext cx="720000" cy="720000"/>
              </a:xfrm>
              <a:prstGeom prst="rect">
                <a:avLst/>
              </a:prstGeom>
              <a:blipFill>
                <a:blip r:embed="rId7"/>
                <a:stretch>
                  <a:fillRect/>
                </a:stretch>
              </a:blipFill>
              <a:ln>
                <a:solidFill>
                  <a:schemeClr val="tx1"/>
                </a:solidFill>
              </a:ln>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3" name="Rectangle 12">
                <a:extLst>
                  <a:ext uri="{FF2B5EF4-FFF2-40B4-BE49-F238E27FC236}">
                    <a16:creationId xmlns:a16="http://schemas.microsoft.com/office/drawing/2014/main" id="{8DC2A109-895D-054E-A9C8-41545129C431}"/>
                  </a:ext>
                </a:extLst>
              </p:cNvPr>
              <p:cNvSpPr/>
              <p:nvPr/>
            </p:nvSpPr>
            <p:spPr>
              <a:xfrm>
                <a:off x="5810634" y="3292226"/>
                <a:ext cx="720000" cy="720000"/>
              </a:xfrm>
              <a:prstGeom prst="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AU" sz="3200" i="1" dirty="0">
                          <a:solidFill>
                            <a:schemeClr val="tx1"/>
                          </a:solidFill>
                          <a:latin typeface="Cambria Math" panose="02040503050406030204" pitchFamily="18" charset="0"/>
                        </a:rPr>
                        <m:t>1</m:t>
                      </m:r>
                    </m:oMath>
                  </m:oMathPara>
                </a14:m>
                <a:endParaRPr lang="en-US" i="1" dirty="0">
                  <a:solidFill>
                    <a:schemeClr val="tx1"/>
                  </a:solidFill>
                </a:endParaRPr>
              </a:p>
            </p:txBody>
          </p:sp>
        </mc:Choice>
        <mc:Fallback xmlns="">
          <p:sp>
            <p:nvSpPr>
              <p:cNvPr id="13" name="Rectangle 12">
                <a:extLst>
                  <a:ext uri="{FF2B5EF4-FFF2-40B4-BE49-F238E27FC236}">
                    <a16:creationId xmlns:a16="http://schemas.microsoft.com/office/drawing/2014/main" id="{8DC2A109-895D-054E-A9C8-41545129C431}"/>
                  </a:ext>
                </a:extLst>
              </p:cNvPr>
              <p:cNvSpPr>
                <a:spLocks noRot="1" noChangeAspect="1" noMove="1" noResize="1" noEditPoints="1" noAdjustHandles="1" noChangeArrowheads="1" noChangeShapeType="1" noTextEdit="1"/>
              </p:cNvSpPr>
              <p:nvPr/>
            </p:nvSpPr>
            <p:spPr>
              <a:xfrm>
                <a:off x="5810634" y="3292226"/>
                <a:ext cx="720000" cy="720000"/>
              </a:xfrm>
              <a:prstGeom prst="rect">
                <a:avLst/>
              </a:prstGeom>
              <a:blipFill>
                <a:blip r:embed="rId7"/>
                <a:stretch>
                  <a:fillRect/>
                </a:stretch>
              </a:blipFill>
              <a:ln>
                <a:solidFill>
                  <a:schemeClr val="tx1"/>
                </a:solidFill>
              </a:ln>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4" name="Rectangle 13">
                <a:extLst>
                  <a:ext uri="{FF2B5EF4-FFF2-40B4-BE49-F238E27FC236}">
                    <a16:creationId xmlns:a16="http://schemas.microsoft.com/office/drawing/2014/main" id="{363309D9-1672-7F4D-B339-F7B2A6C2E5BF}"/>
                  </a:ext>
                </a:extLst>
              </p:cNvPr>
              <p:cNvSpPr/>
              <p:nvPr/>
            </p:nvSpPr>
            <p:spPr>
              <a:xfrm>
                <a:off x="4897166" y="4114345"/>
                <a:ext cx="720000" cy="720000"/>
              </a:xfrm>
              <a:prstGeom prst="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AU" sz="3200" i="1" dirty="0">
                          <a:solidFill>
                            <a:schemeClr val="tx1"/>
                          </a:solidFill>
                          <a:latin typeface="Cambria Math" panose="02040503050406030204" pitchFamily="18" charset="0"/>
                        </a:rPr>
                        <m:t>1</m:t>
                      </m:r>
                    </m:oMath>
                  </m:oMathPara>
                </a14:m>
                <a:endParaRPr lang="en-US" i="1" dirty="0">
                  <a:solidFill>
                    <a:schemeClr val="tx1"/>
                  </a:solidFill>
                </a:endParaRPr>
              </a:p>
            </p:txBody>
          </p:sp>
        </mc:Choice>
        <mc:Fallback xmlns="">
          <p:sp>
            <p:nvSpPr>
              <p:cNvPr id="14" name="Rectangle 13">
                <a:extLst>
                  <a:ext uri="{FF2B5EF4-FFF2-40B4-BE49-F238E27FC236}">
                    <a16:creationId xmlns:a16="http://schemas.microsoft.com/office/drawing/2014/main" id="{363309D9-1672-7F4D-B339-F7B2A6C2E5BF}"/>
                  </a:ext>
                </a:extLst>
              </p:cNvPr>
              <p:cNvSpPr>
                <a:spLocks noRot="1" noChangeAspect="1" noMove="1" noResize="1" noEditPoints="1" noAdjustHandles="1" noChangeArrowheads="1" noChangeShapeType="1" noTextEdit="1"/>
              </p:cNvSpPr>
              <p:nvPr/>
            </p:nvSpPr>
            <p:spPr>
              <a:xfrm>
                <a:off x="4897166" y="4114345"/>
                <a:ext cx="720000" cy="720000"/>
              </a:xfrm>
              <a:prstGeom prst="rect">
                <a:avLst/>
              </a:prstGeom>
              <a:blipFill>
                <a:blip r:embed="rId8"/>
                <a:stretch>
                  <a:fillRect/>
                </a:stretch>
              </a:blipFill>
              <a:ln>
                <a:solidFill>
                  <a:schemeClr val="tx1"/>
                </a:solidFill>
              </a:ln>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5" name="Rectangle 14">
                <a:extLst>
                  <a:ext uri="{FF2B5EF4-FFF2-40B4-BE49-F238E27FC236}">
                    <a16:creationId xmlns:a16="http://schemas.microsoft.com/office/drawing/2014/main" id="{1EF38F2A-2D02-4A49-926E-50A0CC486D4A}"/>
                  </a:ext>
                </a:extLst>
              </p:cNvPr>
              <p:cNvSpPr/>
              <p:nvPr/>
            </p:nvSpPr>
            <p:spPr>
              <a:xfrm>
                <a:off x="5810634" y="4147001"/>
                <a:ext cx="720000" cy="720000"/>
              </a:xfrm>
              <a:prstGeom prst="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AU" sz="3200" i="1" dirty="0">
                          <a:solidFill>
                            <a:schemeClr val="tx1"/>
                          </a:solidFill>
                          <a:latin typeface="Cambria Math" panose="02040503050406030204" pitchFamily="18" charset="0"/>
                        </a:rPr>
                        <m:t>1</m:t>
                      </m:r>
                    </m:oMath>
                  </m:oMathPara>
                </a14:m>
                <a:endParaRPr lang="en-US" i="1" dirty="0">
                  <a:solidFill>
                    <a:schemeClr val="tx1"/>
                  </a:solidFill>
                </a:endParaRPr>
              </a:p>
            </p:txBody>
          </p:sp>
        </mc:Choice>
        <mc:Fallback xmlns="">
          <p:sp>
            <p:nvSpPr>
              <p:cNvPr id="15" name="Rectangle 14">
                <a:extLst>
                  <a:ext uri="{FF2B5EF4-FFF2-40B4-BE49-F238E27FC236}">
                    <a16:creationId xmlns:a16="http://schemas.microsoft.com/office/drawing/2014/main" id="{1EF38F2A-2D02-4A49-926E-50A0CC486D4A}"/>
                  </a:ext>
                </a:extLst>
              </p:cNvPr>
              <p:cNvSpPr>
                <a:spLocks noRot="1" noChangeAspect="1" noMove="1" noResize="1" noEditPoints="1" noAdjustHandles="1" noChangeArrowheads="1" noChangeShapeType="1" noTextEdit="1"/>
              </p:cNvSpPr>
              <p:nvPr/>
            </p:nvSpPr>
            <p:spPr>
              <a:xfrm>
                <a:off x="5810634" y="4147001"/>
                <a:ext cx="720000" cy="720000"/>
              </a:xfrm>
              <a:prstGeom prst="rect">
                <a:avLst/>
              </a:prstGeom>
              <a:blipFill>
                <a:blip r:embed="rId9"/>
                <a:stretch>
                  <a:fillRect/>
                </a:stretch>
              </a:blipFill>
              <a:ln>
                <a:solidFill>
                  <a:schemeClr val="tx1"/>
                </a:solidFill>
              </a:ln>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9" name="Rectangle 18">
                <a:extLst>
                  <a:ext uri="{FF2B5EF4-FFF2-40B4-BE49-F238E27FC236}">
                    <a16:creationId xmlns:a16="http://schemas.microsoft.com/office/drawing/2014/main" id="{BDF9481C-E9FF-344C-B98C-FEE8224B5BDA}"/>
                  </a:ext>
                </a:extLst>
              </p:cNvPr>
              <p:cNvSpPr/>
              <p:nvPr/>
            </p:nvSpPr>
            <p:spPr>
              <a:xfrm>
                <a:off x="6676255" y="2479510"/>
                <a:ext cx="720000" cy="720000"/>
              </a:xfrm>
              <a:prstGeom prst="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AU" sz="3200" i="1" dirty="0">
                          <a:solidFill>
                            <a:schemeClr val="tx1"/>
                          </a:solidFill>
                          <a:latin typeface="Cambria Math" panose="02040503050406030204" pitchFamily="18" charset="0"/>
                        </a:rPr>
                        <m:t>1</m:t>
                      </m:r>
                    </m:oMath>
                  </m:oMathPara>
                </a14:m>
                <a:endParaRPr lang="en-US" i="1" dirty="0">
                  <a:solidFill>
                    <a:schemeClr val="tx1"/>
                  </a:solidFill>
                </a:endParaRPr>
              </a:p>
            </p:txBody>
          </p:sp>
        </mc:Choice>
        <mc:Fallback xmlns="">
          <p:sp>
            <p:nvSpPr>
              <p:cNvPr id="19" name="Rectangle 18">
                <a:extLst>
                  <a:ext uri="{FF2B5EF4-FFF2-40B4-BE49-F238E27FC236}">
                    <a16:creationId xmlns:a16="http://schemas.microsoft.com/office/drawing/2014/main" id="{BDF9481C-E9FF-344C-B98C-FEE8224B5BDA}"/>
                  </a:ext>
                </a:extLst>
              </p:cNvPr>
              <p:cNvSpPr>
                <a:spLocks noRot="1" noChangeAspect="1" noMove="1" noResize="1" noEditPoints="1" noAdjustHandles="1" noChangeArrowheads="1" noChangeShapeType="1" noTextEdit="1"/>
              </p:cNvSpPr>
              <p:nvPr/>
            </p:nvSpPr>
            <p:spPr>
              <a:xfrm>
                <a:off x="6676255" y="2479510"/>
                <a:ext cx="720000" cy="720000"/>
              </a:xfrm>
              <a:prstGeom prst="rect">
                <a:avLst/>
              </a:prstGeom>
              <a:blipFill>
                <a:blip r:embed="rId10"/>
                <a:stretch>
                  <a:fillRect/>
                </a:stretch>
              </a:blipFill>
              <a:ln>
                <a:solidFill>
                  <a:schemeClr val="tx1"/>
                </a:solidFill>
              </a:ln>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0" name="Rectangle 19">
                <a:extLst>
                  <a:ext uri="{FF2B5EF4-FFF2-40B4-BE49-F238E27FC236}">
                    <a16:creationId xmlns:a16="http://schemas.microsoft.com/office/drawing/2014/main" id="{E5C0D3FA-A9D9-A146-84B7-F50301B7ABC9}"/>
                  </a:ext>
                </a:extLst>
              </p:cNvPr>
              <p:cNvSpPr/>
              <p:nvPr/>
            </p:nvSpPr>
            <p:spPr>
              <a:xfrm>
                <a:off x="6660859" y="3282124"/>
                <a:ext cx="720000" cy="720000"/>
              </a:xfrm>
              <a:prstGeom prst="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AU" sz="3200" i="1" dirty="0">
                          <a:solidFill>
                            <a:schemeClr val="tx1"/>
                          </a:solidFill>
                          <a:latin typeface="Cambria Math" panose="02040503050406030204" pitchFamily="18" charset="0"/>
                        </a:rPr>
                        <m:t>1</m:t>
                      </m:r>
                    </m:oMath>
                  </m:oMathPara>
                </a14:m>
                <a:endParaRPr lang="en-US" i="1" dirty="0">
                  <a:solidFill>
                    <a:schemeClr val="tx1"/>
                  </a:solidFill>
                </a:endParaRPr>
              </a:p>
            </p:txBody>
          </p:sp>
        </mc:Choice>
        <mc:Fallback xmlns="">
          <p:sp>
            <p:nvSpPr>
              <p:cNvPr id="20" name="Rectangle 19">
                <a:extLst>
                  <a:ext uri="{FF2B5EF4-FFF2-40B4-BE49-F238E27FC236}">
                    <a16:creationId xmlns:a16="http://schemas.microsoft.com/office/drawing/2014/main" id="{E5C0D3FA-A9D9-A146-84B7-F50301B7ABC9}"/>
                  </a:ext>
                </a:extLst>
              </p:cNvPr>
              <p:cNvSpPr>
                <a:spLocks noRot="1" noChangeAspect="1" noMove="1" noResize="1" noEditPoints="1" noAdjustHandles="1" noChangeArrowheads="1" noChangeShapeType="1" noTextEdit="1"/>
              </p:cNvSpPr>
              <p:nvPr/>
            </p:nvSpPr>
            <p:spPr>
              <a:xfrm>
                <a:off x="6660859" y="3282124"/>
                <a:ext cx="720000" cy="720000"/>
              </a:xfrm>
              <a:prstGeom prst="rect">
                <a:avLst/>
              </a:prstGeom>
              <a:blipFill>
                <a:blip r:embed="rId11"/>
                <a:stretch>
                  <a:fillRect/>
                </a:stretch>
              </a:blipFill>
              <a:ln>
                <a:solidFill>
                  <a:schemeClr val="tx1"/>
                </a:solidFill>
              </a:ln>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1" name="Rectangle 20">
                <a:extLst>
                  <a:ext uri="{FF2B5EF4-FFF2-40B4-BE49-F238E27FC236}">
                    <a16:creationId xmlns:a16="http://schemas.microsoft.com/office/drawing/2014/main" id="{003D870E-86A1-D642-A9F4-6EBA71B61962}"/>
                  </a:ext>
                </a:extLst>
              </p:cNvPr>
              <p:cNvSpPr/>
              <p:nvPr/>
            </p:nvSpPr>
            <p:spPr>
              <a:xfrm>
                <a:off x="6660859" y="4136899"/>
                <a:ext cx="720000" cy="720000"/>
              </a:xfrm>
              <a:prstGeom prst="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AU" sz="3200" i="1" dirty="0">
                          <a:solidFill>
                            <a:schemeClr val="tx1"/>
                          </a:solidFill>
                          <a:latin typeface="Cambria Math" panose="02040503050406030204" pitchFamily="18" charset="0"/>
                        </a:rPr>
                        <m:t>1</m:t>
                      </m:r>
                    </m:oMath>
                  </m:oMathPara>
                </a14:m>
                <a:endParaRPr lang="en-US" i="1" dirty="0">
                  <a:solidFill>
                    <a:schemeClr val="tx1"/>
                  </a:solidFill>
                </a:endParaRPr>
              </a:p>
            </p:txBody>
          </p:sp>
        </mc:Choice>
        <mc:Fallback xmlns="">
          <p:sp>
            <p:nvSpPr>
              <p:cNvPr id="21" name="Rectangle 20">
                <a:extLst>
                  <a:ext uri="{FF2B5EF4-FFF2-40B4-BE49-F238E27FC236}">
                    <a16:creationId xmlns:a16="http://schemas.microsoft.com/office/drawing/2014/main" id="{003D870E-86A1-D642-A9F4-6EBA71B61962}"/>
                  </a:ext>
                </a:extLst>
              </p:cNvPr>
              <p:cNvSpPr>
                <a:spLocks noRot="1" noChangeAspect="1" noMove="1" noResize="1" noEditPoints="1" noAdjustHandles="1" noChangeArrowheads="1" noChangeShapeType="1" noTextEdit="1"/>
              </p:cNvSpPr>
              <p:nvPr/>
            </p:nvSpPr>
            <p:spPr>
              <a:xfrm>
                <a:off x="6660859" y="4136899"/>
                <a:ext cx="720000" cy="720000"/>
              </a:xfrm>
              <a:prstGeom prst="rect">
                <a:avLst/>
              </a:prstGeom>
              <a:blipFill>
                <a:blip r:embed="rId12"/>
                <a:stretch>
                  <a:fillRect/>
                </a:stretch>
              </a:blipFill>
              <a:ln>
                <a:solidFill>
                  <a:schemeClr val="tx1"/>
                </a:solidFill>
              </a:ln>
            </p:spPr>
            <p:txBody>
              <a:bodyPr/>
              <a:lstStyle/>
              <a:p>
                <a:r>
                  <a:rPr lang="en-US">
                    <a:noFill/>
                  </a:rPr>
                  <a:t> </a:t>
                </a:r>
              </a:p>
            </p:txBody>
          </p:sp>
        </mc:Fallback>
      </mc:AlternateContent>
      <p:cxnSp>
        <p:nvCxnSpPr>
          <p:cNvPr id="24" name="Straight Connector 23">
            <a:extLst>
              <a:ext uri="{FF2B5EF4-FFF2-40B4-BE49-F238E27FC236}">
                <a16:creationId xmlns:a16="http://schemas.microsoft.com/office/drawing/2014/main" id="{2457D01B-327C-7745-BE91-600DA6846904}"/>
              </a:ext>
              <a:ext uri="{C183D7F6-B498-43B3-948B-1728B52AA6E4}">
                <adec:decorative xmlns:adec="http://schemas.microsoft.com/office/drawing/2017/decorative" val="1"/>
              </a:ext>
            </a:extLst>
          </p:cNvPr>
          <p:cNvCxnSpPr>
            <a:cxnSpLocks/>
          </p:cNvCxnSpPr>
          <p:nvPr/>
        </p:nvCxnSpPr>
        <p:spPr>
          <a:xfrm>
            <a:off x="1475656" y="2708920"/>
            <a:ext cx="0" cy="742935"/>
          </a:xfrm>
          <a:prstGeom prst="line">
            <a:avLst/>
          </a:prstGeom>
          <a:ln w="38100"/>
        </p:spPr>
        <p:style>
          <a:lnRef idx="1">
            <a:schemeClr val="dk1"/>
          </a:lnRef>
          <a:fillRef idx="0">
            <a:schemeClr val="dk1"/>
          </a:fillRef>
          <a:effectRef idx="0">
            <a:schemeClr val="dk1"/>
          </a:effectRef>
          <a:fontRef idx="minor">
            <a:schemeClr val="tx1"/>
          </a:fontRef>
        </p:style>
      </p:cxnSp>
      <p:cxnSp>
        <p:nvCxnSpPr>
          <p:cNvPr id="26" name="Straight Connector 25">
            <a:extLst>
              <a:ext uri="{FF2B5EF4-FFF2-40B4-BE49-F238E27FC236}">
                <a16:creationId xmlns:a16="http://schemas.microsoft.com/office/drawing/2014/main" id="{45786D4F-872C-1742-9463-83B2AE938E4C}"/>
              </a:ext>
              <a:ext uri="{C183D7F6-B498-43B3-948B-1728B52AA6E4}">
                <adec:decorative xmlns:adec="http://schemas.microsoft.com/office/drawing/2017/decorative" val="1"/>
              </a:ext>
            </a:extLst>
          </p:cNvPr>
          <p:cNvCxnSpPr>
            <a:cxnSpLocks/>
          </p:cNvCxnSpPr>
          <p:nvPr/>
        </p:nvCxnSpPr>
        <p:spPr>
          <a:xfrm>
            <a:off x="2483768" y="2703118"/>
            <a:ext cx="0" cy="742935"/>
          </a:xfrm>
          <a:prstGeom prst="line">
            <a:avLst/>
          </a:prstGeom>
          <a:ln w="38100"/>
        </p:spPr>
        <p:style>
          <a:lnRef idx="1">
            <a:schemeClr val="dk1"/>
          </a:lnRef>
          <a:fillRef idx="0">
            <a:schemeClr val="dk1"/>
          </a:fillRef>
          <a:effectRef idx="0">
            <a:schemeClr val="dk1"/>
          </a:effectRef>
          <a:fontRef idx="minor">
            <a:schemeClr val="tx1"/>
          </a:fontRef>
        </p:style>
      </p:cxnSp>
      <mc:AlternateContent xmlns:mc="http://schemas.openxmlformats.org/markup-compatibility/2006" xmlns:a14="http://schemas.microsoft.com/office/drawing/2010/main">
        <mc:Choice Requires="a14">
          <p:sp>
            <p:nvSpPr>
              <p:cNvPr id="27" name="Rectangle 26">
                <a:extLst>
                  <a:ext uri="{FF2B5EF4-FFF2-40B4-BE49-F238E27FC236}">
                    <a16:creationId xmlns:a16="http://schemas.microsoft.com/office/drawing/2014/main" id="{3C68B896-27D6-B04A-9AA2-CB87BDEE7D92}"/>
                  </a:ext>
                </a:extLst>
              </p:cNvPr>
              <p:cNvSpPr/>
              <p:nvPr/>
            </p:nvSpPr>
            <p:spPr>
              <a:xfrm rot="16200000">
                <a:off x="1608246" y="2582135"/>
                <a:ext cx="742936" cy="1008110"/>
              </a:xfrm>
              <a:prstGeom prst="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algn="ctr"/>
                <a14:m>
                  <m:oMathPara xmlns:m="http://schemas.openxmlformats.org/officeDocument/2006/math">
                    <m:oMathParaPr>
                      <m:jc m:val="centerGroup"/>
                    </m:oMathParaPr>
                    <m:oMath xmlns:m="http://schemas.openxmlformats.org/officeDocument/2006/math">
                      <m:f>
                        <m:fPr>
                          <m:ctrlPr>
                            <a:rPr lang="en-AU" sz="2400" i="1" dirty="0" smtClean="0">
                              <a:solidFill>
                                <a:schemeClr val="tx1"/>
                              </a:solidFill>
                              <a:latin typeface="Cambria Math" panose="02040503050406030204" pitchFamily="18" charset="0"/>
                            </a:rPr>
                          </m:ctrlPr>
                        </m:fPr>
                        <m:num>
                          <m:r>
                            <a:rPr lang="en-AU" sz="2400" b="0" i="1" dirty="0" smtClean="0">
                              <a:solidFill>
                                <a:schemeClr val="tx1"/>
                              </a:solidFill>
                              <a:latin typeface="Cambria Math" panose="02040503050406030204" pitchFamily="18" charset="0"/>
                            </a:rPr>
                            <m:t>𝑥</m:t>
                          </m:r>
                        </m:num>
                        <m:den>
                          <m:r>
                            <a:rPr lang="en-AU" sz="2400" b="0" i="1" dirty="0" smtClean="0">
                              <a:solidFill>
                                <a:schemeClr val="tx1"/>
                              </a:solidFill>
                              <a:latin typeface="Cambria Math" panose="02040503050406030204" pitchFamily="18" charset="0"/>
                            </a:rPr>
                            <m:t>3</m:t>
                          </m:r>
                        </m:den>
                      </m:f>
                    </m:oMath>
                  </m:oMathPara>
                </a14:m>
                <a:endParaRPr lang="en-US" i="1" dirty="0">
                  <a:solidFill>
                    <a:schemeClr val="tx1"/>
                  </a:solidFill>
                </a:endParaRPr>
              </a:p>
            </p:txBody>
          </p:sp>
        </mc:Choice>
        <mc:Fallback xmlns="">
          <p:sp>
            <p:nvSpPr>
              <p:cNvPr id="27" name="Rectangle 26">
                <a:extLst>
                  <a:ext uri="{FF2B5EF4-FFF2-40B4-BE49-F238E27FC236}">
                    <a16:creationId xmlns:a16="http://schemas.microsoft.com/office/drawing/2014/main" id="{3C68B896-27D6-B04A-9AA2-CB87BDEE7D92}"/>
                  </a:ext>
                </a:extLst>
              </p:cNvPr>
              <p:cNvSpPr>
                <a:spLocks noRot="1" noChangeAspect="1" noMove="1" noResize="1" noEditPoints="1" noAdjustHandles="1" noChangeArrowheads="1" noChangeShapeType="1" noTextEdit="1"/>
              </p:cNvSpPr>
              <p:nvPr/>
            </p:nvSpPr>
            <p:spPr>
              <a:xfrm rot="16200000">
                <a:off x="1608246" y="2582135"/>
                <a:ext cx="742936" cy="1008110"/>
              </a:xfrm>
              <a:prstGeom prst="rect">
                <a:avLst/>
              </a:prstGeom>
              <a:blipFill>
                <a:blip r:embed="rId13"/>
                <a:stretch>
                  <a:fillRect/>
                </a:stretch>
              </a:blipFill>
              <a:ln>
                <a:solidFill>
                  <a:schemeClr val="tx1"/>
                </a:solidFill>
              </a:ln>
            </p:spPr>
            <p:txBody>
              <a:bodyPr/>
              <a:lstStyle/>
              <a:p>
                <a:r>
                  <a:rPr lang="en-GB">
                    <a:noFill/>
                  </a:rPr>
                  <a:t> </a:t>
                </a:r>
              </a:p>
            </p:txBody>
          </p:sp>
        </mc:Fallback>
      </mc:AlternateContent>
      <p:sp>
        <p:nvSpPr>
          <p:cNvPr id="6" name="Text Box 2">
            <a:extLst>
              <a:ext uri="{FF2B5EF4-FFF2-40B4-BE49-F238E27FC236}">
                <a16:creationId xmlns:a16="http://schemas.microsoft.com/office/drawing/2014/main" id="{5012E5CD-5159-185A-1B5A-052A8BC78777}"/>
              </a:ext>
              <a:ext uri="{C183D7F6-B498-43B3-948B-1728B52AA6E4}">
                <adec:decorative xmlns:adec="http://schemas.microsoft.com/office/drawing/2017/decorative" val="1"/>
              </a:ext>
            </a:extLst>
          </p:cNvPr>
          <p:cNvSpPr txBox="1"/>
          <p:nvPr/>
        </p:nvSpPr>
        <p:spPr>
          <a:xfrm>
            <a:off x="-616707" y="6611344"/>
            <a:ext cx="5652135" cy="338455"/>
          </a:xfrm>
          <a:prstGeom prst="rect">
            <a:avLst/>
          </a:prstGeom>
          <a:noFill/>
          <a:ln>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lnSpc>
                <a:spcPct val="120000"/>
              </a:lnSpc>
              <a:spcBef>
                <a:spcPts val="400"/>
              </a:spcBef>
              <a:spcAft>
                <a:spcPts val="400"/>
              </a:spcAft>
            </a:pPr>
            <a:r>
              <a:rPr lang="pt-BR" sz="650" dirty="0">
                <a:solidFill>
                  <a:srgbClr val="595959"/>
                </a:solidFill>
                <a:effectLst/>
                <a:ea typeface="DengXian" panose="02010600030101010101" pitchFamily="2" charset="-122"/>
                <a:cs typeface="Calibri Light" panose="020F0302020204030204" pitchFamily="34" charset="0"/>
              </a:rPr>
              <a:t>© 2023 Commonwealth of Australia, unless otherwise indicated. Creative Commons Attribution 4.0, unless otherwise indicated.</a:t>
            </a:r>
            <a:endParaRPr lang="en-GB" sz="650" dirty="0">
              <a:solidFill>
                <a:srgbClr val="595959"/>
              </a:solidFill>
              <a:effectLst/>
              <a:ea typeface="DengXian" panose="02010600030101010101" pitchFamily="2" charset="-122"/>
              <a:cs typeface="Calibri Light" panose="020F0302020204030204" pitchFamily="34" charset="0"/>
            </a:endParaRPr>
          </a:p>
          <a:p>
            <a:pPr algn="ctr">
              <a:lnSpc>
                <a:spcPct val="120000"/>
              </a:lnSpc>
              <a:spcBef>
                <a:spcPts val="400"/>
              </a:spcBef>
              <a:spcAft>
                <a:spcPts val="400"/>
              </a:spcAft>
            </a:pPr>
            <a:r>
              <a:rPr lang="pt-BR" sz="650" dirty="0">
                <a:solidFill>
                  <a:srgbClr val="595959"/>
                </a:solidFill>
                <a:effectLst/>
                <a:ea typeface="DengXian" panose="02010600030101010101" pitchFamily="2" charset="-122"/>
                <a:cs typeface="Calibri Light" panose="020F0302020204030204" pitchFamily="34" charset="0"/>
              </a:rPr>
              <a:t> </a:t>
            </a:r>
            <a:endParaRPr lang="en-GB" sz="650" dirty="0">
              <a:solidFill>
                <a:srgbClr val="595959"/>
              </a:solidFill>
              <a:effectLst/>
              <a:ea typeface="DengXian" panose="02010600030101010101" pitchFamily="2" charset="-122"/>
              <a:cs typeface="Calibri Light" panose="020F0302020204030204" pitchFamily="34" charset="0"/>
            </a:endParaRPr>
          </a:p>
        </p:txBody>
      </p:sp>
      <p:pic>
        <p:nvPicPr>
          <p:cNvPr id="2" name="Picture 1">
            <a:hlinkClick r:id="rId14"/>
            <a:extLst>
              <a:ext uri="{FF2B5EF4-FFF2-40B4-BE49-F238E27FC236}">
                <a16:creationId xmlns:a16="http://schemas.microsoft.com/office/drawing/2014/main" id="{7F4EE948-078F-61FC-E551-BB079E760F4A}"/>
              </a:ext>
              <a:ext uri="{C183D7F6-B498-43B3-948B-1728B52AA6E4}">
                <adec:decorative xmlns:adec="http://schemas.microsoft.com/office/drawing/2017/decorative" val="1"/>
              </a:ext>
            </a:extLst>
          </p:cNvPr>
          <p:cNvPicPr>
            <a:picLocks noChangeAspect="1"/>
          </p:cNvPicPr>
          <p:nvPr/>
        </p:nvPicPr>
        <p:blipFill>
          <a:blip r:embed="rId15" cstate="print">
            <a:extLst>
              <a:ext uri="{28A0092B-C50C-407E-A947-70E740481C1C}">
                <a14:useLocalDpi xmlns:a14="http://schemas.microsoft.com/office/drawing/2010/main" val="0"/>
              </a:ext>
            </a:extLst>
          </a:blip>
          <a:stretch>
            <a:fillRect/>
          </a:stretch>
        </p:blipFill>
        <p:spPr>
          <a:xfrm>
            <a:off x="212756" y="171599"/>
            <a:ext cx="1409307" cy="830062"/>
          </a:xfrm>
          <a:prstGeom prst="rect">
            <a:avLst/>
          </a:prstGeom>
        </p:spPr>
      </p:pic>
    </p:spTree>
    <p:extLst>
      <p:ext uri="{BB962C8B-B14F-4D97-AF65-F5344CB8AC3E}">
        <p14:creationId xmlns:p14="http://schemas.microsoft.com/office/powerpoint/2010/main" val="32729883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0"/>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1"/>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4"/>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6"/>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27"/>
                                        </p:tgtEl>
                                        <p:attrNameLst>
                                          <p:attrName>style.visibility</p:attrName>
                                        </p:attrNameLst>
                                      </p:cBhvr>
                                      <p:to>
                                        <p:strVal val="visible"/>
                                      </p:to>
                                    </p:set>
                                  </p:childTnLst>
                                </p:cTn>
                              </p:par>
                              <p:par>
                                <p:cTn id="25" presetID="1" presetClass="exit" presetSubtype="0" fill="hold" grpId="1" nodeType="withEffect">
                                  <p:stCondLst>
                                    <p:cond delay="0"/>
                                  </p:stCondLst>
                                  <p:childTnLst>
                                    <p:set>
                                      <p:cBhvr>
                                        <p:cTn id="26" dur="1" fill="hold">
                                          <p:stCondLst>
                                            <p:cond delay="0"/>
                                          </p:stCondLst>
                                        </p:cTn>
                                        <p:tgtEl>
                                          <p:spTgt spid="5"/>
                                        </p:tgtEl>
                                        <p:attrNameLst>
                                          <p:attrName>style.visibility</p:attrName>
                                        </p:attrNameLst>
                                      </p:cBhvr>
                                      <p:to>
                                        <p:strVal val="hidden"/>
                                      </p:to>
                                    </p:set>
                                  </p:childTnLst>
                                </p:cTn>
                              </p:par>
                              <p:par>
                                <p:cTn id="27" presetID="1" presetClass="exit" presetSubtype="0" fill="hold" nodeType="withEffect">
                                  <p:stCondLst>
                                    <p:cond delay="0"/>
                                  </p:stCondLst>
                                  <p:childTnLst>
                                    <p:set>
                                      <p:cBhvr>
                                        <p:cTn id="28" dur="1" fill="hold">
                                          <p:stCondLst>
                                            <p:cond delay="0"/>
                                          </p:stCondLst>
                                        </p:cTn>
                                        <p:tgtEl>
                                          <p:spTgt spid="26"/>
                                        </p:tgtEl>
                                        <p:attrNameLst>
                                          <p:attrName>style.visibility</p:attrName>
                                        </p:attrNameLst>
                                      </p:cBhvr>
                                      <p:to>
                                        <p:strVal val="hidden"/>
                                      </p:to>
                                    </p:set>
                                  </p:childTnLst>
                                </p:cTn>
                              </p:par>
                            </p:childTnLst>
                          </p:cTn>
                        </p:par>
                      </p:childTnLst>
                    </p:cTn>
                  </p:par>
                  <p:par>
                    <p:cTn id="29" fill="hold">
                      <p:stCondLst>
                        <p:cond delay="indefinite"/>
                      </p:stCondLst>
                      <p:childTnLst>
                        <p:par>
                          <p:cTn id="30" fill="hold">
                            <p:stCondLst>
                              <p:cond delay="0"/>
                            </p:stCondLst>
                            <p:childTnLst>
                              <p:par>
                                <p:cTn id="31" presetID="9" presetClass="entr" presetSubtype="0" fill="hold" grpId="2" nodeType="clickEffect">
                                  <p:stCondLst>
                                    <p:cond delay="0"/>
                                  </p:stCondLst>
                                  <p:childTnLst>
                                    <p:set>
                                      <p:cBhvr>
                                        <p:cTn id="32" dur="1" fill="hold">
                                          <p:stCondLst>
                                            <p:cond delay="0"/>
                                          </p:stCondLst>
                                        </p:cTn>
                                        <p:tgtEl>
                                          <p:spTgt spid="5"/>
                                        </p:tgtEl>
                                        <p:attrNameLst>
                                          <p:attrName>style.visibility</p:attrName>
                                        </p:attrNameLst>
                                      </p:cBhvr>
                                      <p:to>
                                        <p:strVal val="visible"/>
                                      </p:to>
                                    </p:set>
                                    <p:animEffect transition="in" filter="dissolve">
                                      <p:cBhvr>
                                        <p:cTn id="33" dur="500"/>
                                        <p:tgtEl>
                                          <p:spTgt spid="5"/>
                                        </p:tgtEl>
                                      </p:cBhvr>
                                    </p:animEffect>
                                  </p:childTnLst>
                                </p:cTn>
                              </p:par>
                              <p:par>
                                <p:cTn id="34" presetID="1" presetClass="exit" presetSubtype="0" fill="hold" grpId="1" nodeType="withEffect">
                                  <p:stCondLst>
                                    <p:cond delay="0"/>
                                  </p:stCondLst>
                                  <p:childTnLst>
                                    <p:set>
                                      <p:cBhvr>
                                        <p:cTn id="35" dur="1" fill="hold">
                                          <p:stCondLst>
                                            <p:cond delay="0"/>
                                          </p:stCondLst>
                                        </p:cTn>
                                        <p:tgtEl>
                                          <p:spTgt spid="27"/>
                                        </p:tgtEl>
                                        <p:attrNameLst>
                                          <p:attrName>style.visibility</p:attrName>
                                        </p:attrNameLst>
                                      </p:cBhvr>
                                      <p:to>
                                        <p:strVal val="hidden"/>
                                      </p:to>
                                    </p:set>
                                  </p:childTnLst>
                                </p:cTn>
                              </p:par>
                              <p:par>
                                <p:cTn id="36" presetID="1" presetClass="exit" presetSubtype="0" fill="hold" nodeType="withEffect">
                                  <p:stCondLst>
                                    <p:cond delay="0"/>
                                  </p:stCondLst>
                                  <p:childTnLst>
                                    <p:set>
                                      <p:cBhvr>
                                        <p:cTn id="37" dur="1" fill="hold">
                                          <p:stCondLst>
                                            <p:cond delay="0"/>
                                          </p:stCondLst>
                                        </p:cTn>
                                        <p:tgtEl>
                                          <p:spTgt spid="24"/>
                                        </p:tgtEl>
                                        <p:attrNameLst>
                                          <p:attrName>style.visibility</p:attrName>
                                        </p:attrNameLst>
                                      </p:cBhvr>
                                      <p:to>
                                        <p:strVal val="hidden"/>
                                      </p:to>
                                    </p:set>
                                  </p:childTnLst>
                                </p:cTn>
                              </p:par>
                            </p:childTnLst>
                          </p:cTn>
                        </p:par>
                        <p:par>
                          <p:cTn id="38" fill="hold">
                            <p:stCondLst>
                              <p:cond delay="500"/>
                            </p:stCondLst>
                            <p:childTnLst>
                              <p:par>
                                <p:cTn id="39" presetID="1" presetClass="entr" presetSubtype="0" fill="hold" grpId="0" nodeType="afterEffect">
                                  <p:stCondLst>
                                    <p:cond delay="100"/>
                                  </p:stCondLst>
                                  <p:childTnLst>
                                    <p:set>
                                      <p:cBhvr>
                                        <p:cTn id="40" dur="1" fill="hold">
                                          <p:stCondLst>
                                            <p:cond delay="0"/>
                                          </p:stCondLst>
                                        </p:cTn>
                                        <p:tgtEl>
                                          <p:spTgt spid="12"/>
                                        </p:tgtEl>
                                        <p:attrNameLst>
                                          <p:attrName>style.visibility</p:attrName>
                                        </p:attrNameLst>
                                      </p:cBhvr>
                                      <p:to>
                                        <p:strVal val="visible"/>
                                      </p:to>
                                    </p:set>
                                  </p:childTnLst>
                                </p:cTn>
                              </p:par>
                            </p:childTnLst>
                          </p:cTn>
                        </p:par>
                        <p:par>
                          <p:cTn id="41" fill="hold">
                            <p:stCondLst>
                              <p:cond delay="600"/>
                            </p:stCondLst>
                            <p:childTnLst>
                              <p:par>
                                <p:cTn id="42" presetID="1" presetClass="entr" presetSubtype="0" fill="hold" grpId="0" nodeType="afterEffect">
                                  <p:stCondLst>
                                    <p:cond delay="100"/>
                                  </p:stCondLst>
                                  <p:childTnLst>
                                    <p:set>
                                      <p:cBhvr>
                                        <p:cTn id="43" dur="1" fill="hold">
                                          <p:stCondLst>
                                            <p:cond delay="0"/>
                                          </p:stCondLst>
                                        </p:cTn>
                                        <p:tgtEl>
                                          <p:spTgt spid="13"/>
                                        </p:tgtEl>
                                        <p:attrNameLst>
                                          <p:attrName>style.visibility</p:attrName>
                                        </p:attrNameLst>
                                      </p:cBhvr>
                                      <p:to>
                                        <p:strVal val="visible"/>
                                      </p:to>
                                    </p:set>
                                  </p:childTnLst>
                                </p:cTn>
                              </p:par>
                            </p:childTnLst>
                          </p:cTn>
                        </p:par>
                        <p:par>
                          <p:cTn id="44" fill="hold">
                            <p:stCondLst>
                              <p:cond delay="700"/>
                            </p:stCondLst>
                            <p:childTnLst>
                              <p:par>
                                <p:cTn id="45" presetID="1" presetClass="entr" presetSubtype="0" fill="hold" grpId="0" nodeType="afterEffect">
                                  <p:stCondLst>
                                    <p:cond delay="100"/>
                                  </p:stCondLst>
                                  <p:childTnLst>
                                    <p:set>
                                      <p:cBhvr>
                                        <p:cTn id="46" dur="1" fill="hold">
                                          <p:stCondLst>
                                            <p:cond delay="0"/>
                                          </p:stCondLst>
                                        </p:cTn>
                                        <p:tgtEl>
                                          <p:spTgt spid="20"/>
                                        </p:tgtEl>
                                        <p:attrNameLst>
                                          <p:attrName>style.visibility</p:attrName>
                                        </p:attrNameLst>
                                      </p:cBhvr>
                                      <p:to>
                                        <p:strVal val="visible"/>
                                      </p:to>
                                    </p:set>
                                  </p:childTnLst>
                                </p:cTn>
                              </p:par>
                            </p:childTnLst>
                          </p:cTn>
                        </p:par>
                        <p:par>
                          <p:cTn id="47" fill="hold">
                            <p:stCondLst>
                              <p:cond delay="800"/>
                            </p:stCondLst>
                            <p:childTnLst>
                              <p:par>
                                <p:cTn id="48" presetID="1" presetClass="entr" presetSubtype="0" fill="hold" grpId="0" nodeType="afterEffect">
                                  <p:stCondLst>
                                    <p:cond delay="100"/>
                                  </p:stCondLst>
                                  <p:childTnLst>
                                    <p:set>
                                      <p:cBhvr>
                                        <p:cTn id="49" dur="1" fill="hold">
                                          <p:stCondLst>
                                            <p:cond delay="0"/>
                                          </p:stCondLst>
                                        </p:cTn>
                                        <p:tgtEl>
                                          <p:spTgt spid="14"/>
                                        </p:tgtEl>
                                        <p:attrNameLst>
                                          <p:attrName>style.visibility</p:attrName>
                                        </p:attrNameLst>
                                      </p:cBhvr>
                                      <p:to>
                                        <p:strVal val="visible"/>
                                      </p:to>
                                    </p:set>
                                  </p:childTnLst>
                                </p:cTn>
                              </p:par>
                            </p:childTnLst>
                          </p:cTn>
                        </p:par>
                        <p:par>
                          <p:cTn id="50" fill="hold">
                            <p:stCondLst>
                              <p:cond delay="900"/>
                            </p:stCondLst>
                            <p:childTnLst>
                              <p:par>
                                <p:cTn id="51" presetID="1" presetClass="entr" presetSubtype="0" fill="hold" grpId="0" nodeType="afterEffect">
                                  <p:stCondLst>
                                    <p:cond delay="100"/>
                                  </p:stCondLst>
                                  <p:childTnLst>
                                    <p:set>
                                      <p:cBhvr>
                                        <p:cTn id="52" dur="1" fill="hold">
                                          <p:stCondLst>
                                            <p:cond delay="0"/>
                                          </p:stCondLst>
                                        </p:cTn>
                                        <p:tgtEl>
                                          <p:spTgt spid="15"/>
                                        </p:tgtEl>
                                        <p:attrNameLst>
                                          <p:attrName>style.visibility</p:attrName>
                                        </p:attrNameLst>
                                      </p:cBhvr>
                                      <p:to>
                                        <p:strVal val="visible"/>
                                      </p:to>
                                    </p:set>
                                  </p:childTnLst>
                                </p:cTn>
                              </p:par>
                            </p:childTnLst>
                          </p:cTn>
                        </p:par>
                        <p:par>
                          <p:cTn id="53" fill="hold">
                            <p:stCondLst>
                              <p:cond delay="1000"/>
                            </p:stCondLst>
                            <p:childTnLst>
                              <p:par>
                                <p:cTn id="54" presetID="1" presetClass="entr" presetSubtype="0" fill="hold" grpId="0" nodeType="afterEffect">
                                  <p:stCondLst>
                                    <p:cond delay="100"/>
                                  </p:stCondLst>
                                  <p:childTnLst>
                                    <p:set>
                                      <p:cBhvr>
                                        <p:cTn id="55" dur="1" fill="hold">
                                          <p:stCondLst>
                                            <p:cond delay="0"/>
                                          </p:stCondLst>
                                        </p:cTn>
                                        <p:tgtEl>
                                          <p:spTgt spid="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5" grpId="1" animBg="1"/>
      <p:bldP spid="5" grpId="2" animBg="1"/>
      <p:bldP spid="10" grpId="0" animBg="1"/>
      <p:bldP spid="11" grpId="0" animBg="1"/>
      <p:bldP spid="12" grpId="0" animBg="1"/>
      <p:bldP spid="13" grpId="0" animBg="1"/>
      <p:bldP spid="14" grpId="0" animBg="1"/>
      <p:bldP spid="15" grpId="0" animBg="1"/>
      <p:bldP spid="19" grpId="0" animBg="1"/>
      <p:bldP spid="20" grpId="0" animBg="1"/>
      <p:bldP spid="21" grpId="0" animBg="1"/>
      <p:bldP spid="27" grpId="0" animBg="1"/>
      <p:bldP spid="27" grpId="1"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47FD0D-9B62-4344-87B1-C08CB0710959}"/>
              </a:ext>
            </a:extLst>
          </p:cNvPr>
          <p:cNvSpPr>
            <a:spLocks noGrp="1"/>
          </p:cNvSpPr>
          <p:nvPr>
            <p:ph type="title"/>
          </p:nvPr>
        </p:nvSpPr>
        <p:spPr/>
        <p:txBody>
          <a:bodyPr>
            <a:noAutofit/>
          </a:bodyPr>
          <a:lstStyle/>
          <a:p>
            <a:r>
              <a:rPr lang="en-US" sz="3600" b="1" dirty="0">
                <a:solidFill>
                  <a:schemeClr val="tx2"/>
                </a:solidFill>
              </a:rPr>
              <a:t>Visualise and manipulate</a:t>
            </a:r>
          </a:p>
        </p:txBody>
      </p:sp>
      <mc:AlternateContent xmlns:mc="http://schemas.openxmlformats.org/markup-compatibility/2006" xmlns:a14="http://schemas.microsoft.com/office/drawing/2010/main">
        <mc:Choice Requires="a14">
          <p:sp>
            <p:nvSpPr>
              <p:cNvPr id="3" name="Content Placeholder 2" descr="Three equations:&#10;x divide by three equals three&#10;x divided by three and multiplied by three, cancelling out the three equals three multiplied by three.&#10;Final equation shows x equals nine.">
                <a:extLst>
                  <a:ext uri="{FF2B5EF4-FFF2-40B4-BE49-F238E27FC236}">
                    <a16:creationId xmlns:a16="http://schemas.microsoft.com/office/drawing/2014/main" id="{99B28728-9D4D-F14F-BF3C-DE8DD08866A3}"/>
                  </a:ext>
                </a:extLst>
              </p:cNvPr>
              <p:cNvSpPr>
                <a:spLocks noGrp="1"/>
              </p:cNvSpPr>
              <p:nvPr>
                <p:ph idx="1"/>
              </p:nvPr>
            </p:nvSpPr>
            <p:spPr>
              <a:xfrm>
                <a:off x="4747884" y="1700808"/>
                <a:ext cx="3970784" cy="4525963"/>
              </a:xfrm>
            </p:spPr>
            <p:txBody>
              <a:bodyPr/>
              <a:lstStyle/>
              <a:p>
                <a:pPr marL="0" indent="0">
                  <a:buNone/>
                </a:pPr>
                <a14:m>
                  <m:oMathPara xmlns:m="http://schemas.openxmlformats.org/officeDocument/2006/math">
                    <m:oMathParaPr>
                      <m:jc m:val="centerGroup"/>
                    </m:oMathParaPr>
                    <m:oMath xmlns:m="http://schemas.openxmlformats.org/officeDocument/2006/math">
                      <m:f>
                        <m:fPr>
                          <m:ctrlPr>
                            <a:rPr lang="en-AU" i="1" smtClean="0">
                              <a:latin typeface="Cambria Math" panose="02040503050406030204" pitchFamily="18" charset="0"/>
                            </a:rPr>
                          </m:ctrlPr>
                        </m:fPr>
                        <m:num>
                          <m:r>
                            <a:rPr lang="en-AU" i="1">
                              <a:latin typeface="Cambria Math" panose="02040503050406030204" pitchFamily="18" charset="0"/>
                            </a:rPr>
                            <m:t>𝑥</m:t>
                          </m:r>
                        </m:num>
                        <m:den>
                          <m:r>
                            <a:rPr lang="en-AU" i="1">
                              <a:latin typeface="Cambria Math" panose="02040503050406030204" pitchFamily="18" charset="0"/>
                            </a:rPr>
                            <m:t>3</m:t>
                          </m:r>
                        </m:den>
                      </m:f>
                      <m:r>
                        <a:rPr lang="en-AU" i="1">
                          <a:latin typeface="Cambria Math" panose="02040503050406030204" pitchFamily="18" charset="0"/>
                        </a:rPr>
                        <m:t>=3</m:t>
                      </m:r>
                    </m:oMath>
                  </m:oMathPara>
                </a14:m>
                <a:endParaRPr lang="en-AU" dirty="0"/>
              </a:p>
              <a:p>
                <a:pPr marL="0" indent="0">
                  <a:buNone/>
                </a:pPr>
                <a:endParaRPr lang="en-AU" dirty="0"/>
              </a:p>
              <a:p>
                <a:pPr marL="0" indent="0">
                  <a:buNone/>
                </a:pPr>
                <a14:m>
                  <m:oMathPara xmlns:m="http://schemas.openxmlformats.org/officeDocument/2006/math">
                    <m:oMathParaPr>
                      <m:jc m:val="centerGroup"/>
                    </m:oMathParaPr>
                    <m:oMath xmlns:m="http://schemas.openxmlformats.org/officeDocument/2006/math">
                      <m:f>
                        <m:fPr>
                          <m:ctrlPr>
                            <a:rPr lang="en-AU" i="1">
                              <a:latin typeface="Cambria Math" panose="02040503050406030204" pitchFamily="18" charset="0"/>
                            </a:rPr>
                          </m:ctrlPr>
                        </m:fPr>
                        <m:num>
                          <m:r>
                            <a:rPr lang="en-AU" i="1">
                              <a:latin typeface="Cambria Math" panose="02040503050406030204" pitchFamily="18" charset="0"/>
                            </a:rPr>
                            <m:t>𝑥</m:t>
                          </m:r>
                        </m:num>
                        <m:den>
                          <m:r>
                            <a:rPr lang="en-AU" i="1">
                              <a:latin typeface="Cambria Math" panose="02040503050406030204" pitchFamily="18" charset="0"/>
                            </a:rPr>
                            <m:t>3</m:t>
                          </m:r>
                        </m:den>
                      </m:f>
                      <m:r>
                        <a:rPr lang="en-AU" i="1" smtClean="0">
                          <a:latin typeface="Cambria Math" panose="02040503050406030204" pitchFamily="18" charset="0"/>
                          <a:ea typeface="Cambria Math" panose="02040503050406030204" pitchFamily="18" charset="0"/>
                        </a:rPr>
                        <m:t>×</m:t>
                      </m:r>
                      <m:r>
                        <a:rPr lang="en-AU" b="0" i="1" smtClean="0">
                          <a:latin typeface="Cambria Math" panose="02040503050406030204" pitchFamily="18" charset="0"/>
                          <a:ea typeface="Cambria Math" panose="02040503050406030204" pitchFamily="18" charset="0"/>
                        </a:rPr>
                        <m:t>3</m:t>
                      </m:r>
                      <m:r>
                        <a:rPr lang="en-AU" i="1">
                          <a:latin typeface="Cambria Math" panose="02040503050406030204" pitchFamily="18" charset="0"/>
                        </a:rPr>
                        <m:t>=3</m:t>
                      </m:r>
                      <m:r>
                        <a:rPr lang="en-AU" i="1" smtClean="0">
                          <a:latin typeface="Cambria Math" panose="02040503050406030204" pitchFamily="18" charset="0"/>
                          <a:ea typeface="Cambria Math" panose="02040503050406030204" pitchFamily="18" charset="0"/>
                        </a:rPr>
                        <m:t>×</m:t>
                      </m:r>
                      <m:r>
                        <a:rPr lang="en-AU" b="0" i="1" smtClean="0">
                          <a:latin typeface="Cambria Math" panose="02040503050406030204" pitchFamily="18" charset="0"/>
                          <a:ea typeface="Cambria Math" panose="02040503050406030204" pitchFamily="18" charset="0"/>
                        </a:rPr>
                        <m:t>3</m:t>
                      </m:r>
                    </m:oMath>
                  </m:oMathPara>
                </a14:m>
                <a:endParaRPr lang="en-AU" dirty="0"/>
              </a:p>
              <a:p>
                <a:pPr marL="0" indent="0">
                  <a:buNone/>
                </a:pPr>
                <a:endParaRPr lang="en-AU" b="0" dirty="0"/>
              </a:p>
              <a:p>
                <a:pPr marL="0" indent="0">
                  <a:buNone/>
                </a:pPr>
                <a14:m>
                  <m:oMathPara xmlns:m="http://schemas.openxmlformats.org/officeDocument/2006/math">
                    <m:oMathParaPr>
                      <m:jc m:val="centerGroup"/>
                    </m:oMathParaPr>
                    <m:oMath xmlns:m="http://schemas.openxmlformats.org/officeDocument/2006/math">
                      <m:r>
                        <a:rPr lang="en-AU" i="1">
                          <a:latin typeface="Cambria Math" panose="02040503050406030204" pitchFamily="18" charset="0"/>
                        </a:rPr>
                        <m:t>𝑥</m:t>
                      </m:r>
                      <m:r>
                        <a:rPr lang="en-AU" i="1">
                          <a:latin typeface="Cambria Math" panose="02040503050406030204" pitchFamily="18" charset="0"/>
                        </a:rPr>
                        <m:t>=9</m:t>
                      </m:r>
                    </m:oMath>
                  </m:oMathPara>
                </a14:m>
                <a:endParaRPr lang="en-AU" dirty="0"/>
              </a:p>
              <a:p>
                <a:pPr marL="0" indent="0">
                  <a:buNone/>
                </a:pPr>
                <a:endParaRPr lang="en-AU" dirty="0"/>
              </a:p>
              <a:p>
                <a:pPr marL="0" indent="0">
                  <a:buNone/>
                </a:pPr>
                <a:endParaRPr lang="en-US" dirty="0"/>
              </a:p>
            </p:txBody>
          </p:sp>
        </mc:Choice>
        <mc:Fallback xmlns="">
          <p:sp>
            <p:nvSpPr>
              <p:cNvPr id="3" name="Content Placeholder 2" descr="Three equations:&#10;x divide by three equals three&#10;x divided by three and multiplied by three, cancelling out the three equals three multiplied by three.&#10;Final equation shows x equals nine.">
                <a:extLst>
                  <a:ext uri="{FF2B5EF4-FFF2-40B4-BE49-F238E27FC236}">
                    <a16:creationId xmlns:a16="http://schemas.microsoft.com/office/drawing/2014/main" id="{99B28728-9D4D-F14F-BF3C-DE8DD08866A3}"/>
                  </a:ext>
                </a:extLst>
              </p:cNvPr>
              <p:cNvSpPr>
                <a:spLocks noGrp="1" noRot="1" noChangeAspect="1" noMove="1" noResize="1" noEditPoints="1" noAdjustHandles="1" noChangeArrowheads="1" noChangeShapeType="1" noTextEdit="1"/>
              </p:cNvSpPr>
              <p:nvPr>
                <p:ph idx="1"/>
              </p:nvPr>
            </p:nvSpPr>
            <p:spPr>
              <a:xfrm>
                <a:off x="4747884" y="1700808"/>
                <a:ext cx="3970784" cy="4525963"/>
              </a:xfrm>
              <a:blipFill>
                <a:blip r:embed="rId3"/>
                <a:stretch>
                  <a:fillRect/>
                </a:stretch>
              </a:blipFill>
            </p:spPr>
            <p:txBody>
              <a:bodyPr/>
              <a:lstStyle/>
              <a:p>
                <a:r>
                  <a:rPr lang="en-GB">
                    <a:noFill/>
                  </a:rPr>
                  <a:t> </a:t>
                </a:r>
              </a:p>
            </p:txBody>
          </p:sp>
        </mc:Fallback>
      </mc:AlternateContent>
      <p:pic>
        <p:nvPicPr>
          <p:cNvPr id="5" name="Picture 4" descr="One third of a x green rectangle equals three green squares marked 1">
            <a:extLst>
              <a:ext uri="{FF2B5EF4-FFF2-40B4-BE49-F238E27FC236}">
                <a16:creationId xmlns:a16="http://schemas.microsoft.com/office/drawing/2014/main" id="{9113DDEC-64D0-5E41-9759-99F293FF2612}"/>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18156" y="1529905"/>
            <a:ext cx="4716016" cy="1225517"/>
          </a:xfrm>
          <a:prstGeom prst="rect">
            <a:avLst/>
          </a:prstGeom>
        </p:spPr>
      </p:pic>
      <p:cxnSp>
        <p:nvCxnSpPr>
          <p:cNvPr id="11" name="Straight Connector 10">
            <a:extLst>
              <a:ext uri="{FF2B5EF4-FFF2-40B4-BE49-F238E27FC236}">
                <a16:creationId xmlns:a16="http://schemas.microsoft.com/office/drawing/2014/main" id="{E72D56B9-AD6F-E440-B3C4-6D8D2A30433B}"/>
              </a:ext>
              <a:ext uri="{C183D7F6-B498-43B3-948B-1728B52AA6E4}">
                <adec:decorative xmlns:adec="http://schemas.microsoft.com/office/drawing/2017/decorative" val="1"/>
              </a:ext>
            </a:extLst>
          </p:cNvPr>
          <p:cNvCxnSpPr/>
          <p:nvPr/>
        </p:nvCxnSpPr>
        <p:spPr>
          <a:xfrm>
            <a:off x="5558308" y="3673480"/>
            <a:ext cx="216024" cy="399902"/>
          </a:xfrm>
          <a:prstGeom prst="line">
            <a:avLst/>
          </a:prstGeom>
          <a:ln w="12700"/>
        </p:spPr>
        <p:style>
          <a:lnRef idx="1">
            <a:schemeClr val="dk1"/>
          </a:lnRef>
          <a:fillRef idx="0">
            <a:schemeClr val="dk1"/>
          </a:fillRef>
          <a:effectRef idx="0">
            <a:schemeClr val="dk1"/>
          </a:effectRef>
          <a:fontRef idx="minor">
            <a:schemeClr val="tx1"/>
          </a:fontRef>
        </p:style>
      </p:cxnSp>
      <p:cxnSp>
        <p:nvCxnSpPr>
          <p:cNvPr id="12" name="Straight Connector 11">
            <a:extLst>
              <a:ext uri="{FF2B5EF4-FFF2-40B4-BE49-F238E27FC236}">
                <a16:creationId xmlns:a16="http://schemas.microsoft.com/office/drawing/2014/main" id="{B704DB38-EF1B-B546-9B44-276C7321E664}"/>
              </a:ext>
              <a:ext uri="{C183D7F6-B498-43B3-948B-1728B52AA6E4}">
                <adec:decorative xmlns:adec="http://schemas.microsoft.com/office/drawing/2017/decorative" val="1"/>
              </a:ext>
            </a:extLst>
          </p:cNvPr>
          <p:cNvCxnSpPr/>
          <p:nvPr/>
        </p:nvCxnSpPr>
        <p:spPr>
          <a:xfrm>
            <a:off x="6266434" y="3382736"/>
            <a:ext cx="216024" cy="399902"/>
          </a:xfrm>
          <a:prstGeom prst="line">
            <a:avLst/>
          </a:prstGeom>
          <a:ln w="12700"/>
        </p:spPr>
        <p:style>
          <a:lnRef idx="1">
            <a:schemeClr val="dk1"/>
          </a:lnRef>
          <a:fillRef idx="0">
            <a:schemeClr val="dk1"/>
          </a:fillRef>
          <a:effectRef idx="0">
            <a:schemeClr val="dk1"/>
          </a:effectRef>
          <a:fontRef idx="minor">
            <a:schemeClr val="tx1"/>
          </a:fontRef>
        </p:style>
      </p:cxnSp>
      <p:pic>
        <p:nvPicPr>
          <p:cNvPr id="7" name="Picture 6" descr="One green rectangle marked x equals nine green squares marked 1">
            <a:extLst>
              <a:ext uri="{FF2B5EF4-FFF2-40B4-BE49-F238E27FC236}">
                <a16:creationId xmlns:a16="http://schemas.microsoft.com/office/drawing/2014/main" id="{99DB8CB6-E6FF-3346-89C7-E8F2F4331CA0}"/>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252941" y="2897849"/>
            <a:ext cx="4847229" cy="1563622"/>
          </a:xfrm>
          <a:prstGeom prst="rect">
            <a:avLst/>
          </a:prstGeom>
        </p:spPr>
      </p:pic>
      <p:sp>
        <p:nvSpPr>
          <p:cNvPr id="4" name="Text Box 2">
            <a:extLst>
              <a:ext uri="{FF2B5EF4-FFF2-40B4-BE49-F238E27FC236}">
                <a16:creationId xmlns:a16="http://schemas.microsoft.com/office/drawing/2014/main" id="{43B6136B-97D4-7A6F-C856-FF80B1B35EA9}"/>
              </a:ext>
              <a:ext uri="{C183D7F6-B498-43B3-948B-1728B52AA6E4}">
                <adec:decorative xmlns:adec="http://schemas.microsoft.com/office/drawing/2017/decorative" val="1"/>
              </a:ext>
            </a:extLst>
          </p:cNvPr>
          <p:cNvSpPr txBox="1"/>
          <p:nvPr/>
        </p:nvSpPr>
        <p:spPr>
          <a:xfrm>
            <a:off x="-616707" y="6611344"/>
            <a:ext cx="5652135" cy="338455"/>
          </a:xfrm>
          <a:prstGeom prst="rect">
            <a:avLst/>
          </a:prstGeom>
          <a:noFill/>
          <a:ln>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lnSpc>
                <a:spcPct val="120000"/>
              </a:lnSpc>
              <a:spcBef>
                <a:spcPts val="400"/>
              </a:spcBef>
              <a:spcAft>
                <a:spcPts val="400"/>
              </a:spcAft>
            </a:pPr>
            <a:r>
              <a:rPr lang="pt-BR" sz="650" dirty="0">
                <a:solidFill>
                  <a:srgbClr val="595959"/>
                </a:solidFill>
                <a:effectLst/>
                <a:ea typeface="DengXian" panose="02010600030101010101" pitchFamily="2" charset="-122"/>
                <a:cs typeface="Calibri Light" panose="020F0302020204030204" pitchFamily="34" charset="0"/>
              </a:rPr>
              <a:t>© 2023 Commonwealth of Australia, unless otherwise indicated. Creative Commons Attribution 4.0, unless otherwise indicated.</a:t>
            </a:r>
            <a:endParaRPr lang="en-GB" sz="650" dirty="0">
              <a:solidFill>
                <a:srgbClr val="595959"/>
              </a:solidFill>
              <a:effectLst/>
              <a:ea typeface="DengXian" panose="02010600030101010101" pitchFamily="2" charset="-122"/>
              <a:cs typeface="Calibri Light" panose="020F0302020204030204" pitchFamily="34" charset="0"/>
            </a:endParaRPr>
          </a:p>
          <a:p>
            <a:pPr algn="ctr">
              <a:lnSpc>
                <a:spcPct val="120000"/>
              </a:lnSpc>
              <a:spcBef>
                <a:spcPts val="400"/>
              </a:spcBef>
              <a:spcAft>
                <a:spcPts val="400"/>
              </a:spcAft>
            </a:pPr>
            <a:r>
              <a:rPr lang="pt-BR" sz="650" dirty="0">
                <a:solidFill>
                  <a:srgbClr val="595959"/>
                </a:solidFill>
                <a:effectLst/>
                <a:ea typeface="DengXian" panose="02010600030101010101" pitchFamily="2" charset="-122"/>
                <a:cs typeface="Calibri Light" panose="020F0302020204030204" pitchFamily="34" charset="0"/>
              </a:rPr>
              <a:t> </a:t>
            </a:r>
            <a:endParaRPr lang="en-GB" sz="650" dirty="0">
              <a:solidFill>
                <a:srgbClr val="595959"/>
              </a:solidFill>
              <a:effectLst/>
              <a:ea typeface="DengXian" panose="02010600030101010101" pitchFamily="2" charset="-122"/>
              <a:cs typeface="Calibri Light" panose="020F0302020204030204" pitchFamily="34" charset="0"/>
            </a:endParaRPr>
          </a:p>
        </p:txBody>
      </p:sp>
      <p:pic>
        <p:nvPicPr>
          <p:cNvPr id="6" name="Picture 5">
            <a:hlinkClick r:id="rId6"/>
            <a:extLst>
              <a:ext uri="{FF2B5EF4-FFF2-40B4-BE49-F238E27FC236}">
                <a16:creationId xmlns:a16="http://schemas.microsoft.com/office/drawing/2014/main" id="{88C08FE0-1D06-D48D-296A-799723F7945C}"/>
              </a:ext>
              <a:ext uri="{C183D7F6-B498-43B3-948B-1728B52AA6E4}">
                <adec:decorative xmlns:adec="http://schemas.microsoft.com/office/drawing/2017/decorative" val="1"/>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07504" y="197695"/>
            <a:ext cx="1409307" cy="830062"/>
          </a:xfrm>
          <a:prstGeom prst="rect">
            <a:avLst/>
          </a:prstGeom>
        </p:spPr>
      </p:pic>
    </p:spTree>
    <p:extLst>
      <p:ext uri="{BB962C8B-B14F-4D97-AF65-F5344CB8AC3E}">
        <p14:creationId xmlns:p14="http://schemas.microsoft.com/office/powerpoint/2010/main" val="30987934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1"/>
                                        </p:tgtEl>
                                        <p:attrNameLst>
                                          <p:attrName>style.visibility</p:attrName>
                                        </p:attrNameLst>
                                      </p:cBhvr>
                                      <p:to>
                                        <p:strVal val="visible"/>
                                      </p:to>
                                    </p:set>
                                  </p:childTnLst>
                                </p:cTn>
                              </p:par>
                            </p:childTnLst>
                          </p:cTn>
                        </p:par>
                        <p:par>
                          <p:cTn id="9" fill="hold">
                            <p:stCondLst>
                              <p:cond delay="0"/>
                            </p:stCondLst>
                            <p:childTnLst>
                              <p:par>
                                <p:cTn id="10" presetID="1" presetClass="entr" presetSubtype="0" fill="hold" nodeType="afterEffect">
                                  <p:stCondLst>
                                    <p:cond delay="0"/>
                                  </p:stCondLst>
                                  <p:childTnLst>
                                    <p:set>
                                      <p:cBhvr>
                                        <p:cTn id="11" dur="1" fill="hold">
                                          <p:stCondLst>
                                            <p:cond delay="0"/>
                                          </p:stCondLst>
                                        </p:cTn>
                                        <p:tgtEl>
                                          <p:spTgt spid="7"/>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nodeType="clickEffect">
                                  <p:stCondLst>
                                    <p:cond delay="0"/>
                                  </p:stCondLst>
                                  <p:childTnLst>
                                    <p:set>
                                      <p:cBhvr>
                                        <p:cTn id="15"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47FD0D-9B62-4344-87B1-C08CB0710959}"/>
              </a:ext>
            </a:extLst>
          </p:cNvPr>
          <p:cNvSpPr>
            <a:spLocks noGrp="1"/>
          </p:cNvSpPr>
          <p:nvPr>
            <p:ph type="title"/>
          </p:nvPr>
        </p:nvSpPr>
        <p:spPr/>
        <p:txBody>
          <a:bodyPr>
            <a:noAutofit/>
          </a:bodyPr>
          <a:lstStyle/>
          <a:p>
            <a:r>
              <a:rPr lang="en-US" sz="3600" b="1" dirty="0">
                <a:solidFill>
                  <a:schemeClr val="tx2"/>
                </a:solidFill>
                <a:latin typeface="+mn-lt"/>
              </a:rPr>
              <a:t>Summarise and reflect</a:t>
            </a:r>
          </a:p>
        </p:txBody>
      </p:sp>
      <p:sp>
        <p:nvSpPr>
          <p:cNvPr id="8" name="TextBox 7">
            <a:extLst>
              <a:ext uri="{FF2B5EF4-FFF2-40B4-BE49-F238E27FC236}">
                <a16:creationId xmlns:a16="http://schemas.microsoft.com/office/drawing/2014/main" id="{D63CA7A1-693F-D8B4-0CDF-4C2B45B12BA7}"/>
              </a:ext>
            </a:extLst>
          </p:cNvPr>
          <p:cNvSpPr txBox="1"/>
          <p:nvPr/>
        </p:nvSpPr>
        <p:spPr>
          <a:xfrm>
            <a:off x="1331641" y="2492896"/>
            <a:ext cx="6984776" cy="2677656"/>
          </a:xfrm>
          <a:prstGeom prst="rect">
            <a:avLst/>
          </a:prstGeom>
          <a:noFill/>
        </p:spPr>
        <p:txBody>
          <a:bodyPr wrap="square" rtlCol="0">
            <a:spAutoFit/>
          </a:bodyPr>
          <a:lstStyle/>
          <a:p>
            <a:pPr marL="285750" indent="-285750">
              <a:buFont typeface="Arial" panose="020B0604020202020204" pitchFamily="34" charset="0"/>
              <a:buChar char="•"/>
            </a:pPr>
            <a:r>
              <a:rPr lang="en-AU" sz="2400" dirty="0">
                <a:solidFill>
                  <a:schemeClr val="tx2">
                    <a:lumMod val="50000"/>
                  </a:schemeClr>
                </a:solidFill>
              </a:rPr>
              <a:t>In your books, write a couple of sentences to describe what you have learnt today.</a:t>
            </a:r>
          </a:p>
          <a:p>
            <a:pPr marL="285750" indent="-285750">
              <a:buFont typeface="Arial" panose="020B0604020202020204" pitchFamily="34" charset="0"/>
              <a:buChar char="•"/>
            </a:pPr>
            <a:r>
              <a:rPr lang="en-AU" sz="2400" dirty="0">
                <a:solidFill>
                  <a:schemeClr val="accent6">
                    <a:lumMod val="50000"/>
                  </a:schemeClr>
                </a:solidFill>
              </a:rPr>
              <a:t>Write areas that remain confusing. </a:t>
            </a:r>
          </a:p>
          <a:p>
            <a:pPr marL="285750" indent="-285750">
              <a:buFont typeface="Arial" panose="020B0604020202020204" pitchFamily="34" charset="0"/>
              <a:buChar char="•"/>
            </a:pPr>
            <a:r>
              <a:rPr lang="en-AU" sz="2400" dirty="0">
                <a:solidFill>
                  <a:schemeClr val="tx2">
                    <a:lumMod val="50000"/>
                  </a:schemeClr>
                </a:solidFill>
              </a:rPr>
              <a:t>Did you find any other strategies to solve your equations today?</a:t>
            </a:r>
          </a:p>
          <a:p>
            <a:pPr marL="285750" indent="-285750">
              <a:buFont typeface="Arial" panose="020B0604020202020204" pitchFamily="34" charset="0"/>
              <a:buChar char="•"/>
            </a:pPr>
            <a:r>
              <a:rPr lang="en-AU" sz="2400" dirty="0">
                <a:solidFill>
                  <a:schemeClr val="accent6">
                    <a:lumMod val="50000"/>
                  </a:schemeClr>
                </a:solidFill>
              </a:rPr>
              <a:t>Can you think of real-life scenarios that you can share with the class?</a:t>
            </a:r>
          </a:p>
        </p:txBody>
      </p:sp>
      <p:sp>
        <p:nvSpPr>
          <p:cNvPr id="3" name="Text Box 2">
            <a:extLst>
              <a:ext uri="{FF2B5EF4-FFF2-40B4-BE49-F238E27FC236}">
                <a16:creationId xmlns:a16="http://schemas.microsoft.com/office/drawing/2014/main" id="{E2BA7022-541F-3EAB-1849-91589F07D369}"/>
              </a:ext>
              <a:ext uri="{C183D7F6-B498-43B3-948B-1728B52AA6E4}">
                <adec:decorative xmlns:adec="http://schemas.microsoft.com/office/drawing/2017/decorative" val="1"/>
              </a:ext>
            </a:extLst>
          </p:cNvPr>
          <p:cNvSpPr txBox="1"/>
          <p:nvPr/>
        </p:nvSpPr>
        <p:spPr>
          <a:xfrm>
            <a:off x="-616707" y="6611344"/>
            <a:ext cx="5652135" cy="338455"/>
          </a:xfrm>
          <a:prstGeom prst="rect">
            <a:avLst/>
          </a:prstGeom>
          <a:noFill/>
          <a:ln>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lnSpc>
                <a:spcPct val="120000"/>
              </a:lnSpc>
              <a:spcBef>
                <a:spcPts val="400"/>
              </a:spcBef>
              <a:spcAft>
                <a:spcPts val="400"/>
              </a:spcAft>
            </a:pPr>
            <a:r>
              <a:rPr lang="pt-BR" sz="650" dirty="0">
                <a:solidFill>
                  <a:srgbClr val="595959"/>
                </a:solidFill>
                <a:effectLst/>
                <a:ea typeface="DengXian" panose="02010600030101010101" pitchFamily="2" charset="-122"/>
                <a:cs typeface="Calibri Light" panose="020F0302020204030204" pitchFamily="34" charset="0"/>
              </a:rPr>
              <a:t>© 2023 Commonwealth of Australia, unless otherwise indicated. Creative Commons Attribution 4.0, unless otherwise indicated.</a:t>
            </a:r>
            <a:endParaRPr lang="en-GB" sz="650" dirty="0">
              <a:solidFill>
                <a:srgbClr val="595959"/>
              </a:solidFill>
              <a:effectLst/>
              <a:ea typeface="DengXian" panose="02010600030101010101" pitchFamily="2" charset="-122"/>
              <a:cs typeface="Calibri Light" panose="020F0302020204030204" pitchFamily="34" charset="0"/>
            </a:endParaRPr>
          </a:p>
          <a:p>
            <a:pPr algn="ctr">
              <a:lnSpc>
                <a:spcPct val="120000"/>
              </a:lnSpc>
              <a:spcBef>
                <a:spcPts val="400"/>
              </a:spcBef>
              <a:spcAft>
                <a:spcPts val="400"/>
              </a:spcAft>
            </a:pPr>
            <a:r>
              <a:rPr lang="pt-BR" sz="650" dirty="0">
                <a:solidFill>
                  <a:srgbClr val="595959"/>
                </a:solidFill>
                <a:effectLst/>
                <a:ea typeface="DengXian" panose="02010600030101010101" pitchFamily="2" charset="-122"/>
                <a:cs typeface="Calibri Light" panose="020F0302020204030204" pitchFamily="34" charset="0"/>
              </a:rPr>
              <a:t> </a:t>
            </a:r>
            <a:endParaRPr lang="en-GB" sz="650" dirty="0">
              <a:solidFill>
                <a:srgbClr val="595959"/>
              </a:solidFill>
              <a:effectLst/>
              <a:ea typeface="DengXian" panose="02010600030101010101" pitchFamily="2" charset="-122"/>
              <a:cs typeface="Calibri Light" panose="020F0302020204030204" pitchFamily="34" charset="0"/>
            </a:endParaRPr>
          </a:p>
        </p:txBody>
      </p:sp>
      <p:pic>
        <p:nvPicPr>
          <p:cNvPr id="4" name="Picture 3">
            <a:hlinkClick r:id="rId3"/>
            <a:extLst>
              <a:ext uri="{FF2B5EF4-FFF2-40B4-BE49-F238E27FC236}">
                <a16:creationId xmlns:a16="http://schemas.microsoft.com/office/drawing/2014/main" id="{D2529952-D6DA-E8D0-F8BC-9B9E2A7E0125}"/>
              </a:ext>
              <a:ext uri="{C183D7F6-B498-43B3-948B-1728B52AA6E4}">
                <adec:decorative xmlns:adec="http://schemas.microsoft.com/office/drawing/2017/decorative" val="1"/>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79512" y="222042"/>
            <a:ext cx="1409307" cy="830062"/>
          </a:xfrm>
          <a:prstGeom prst="rect">
            <a:avLst/>
          </a:prstGeom>
        </p:spPr>
      </p:pic>
    </p:spTree>
    <p:extLst>
      <p:ext uri="{BB962C8B-B14F-4D97-AF65-F5344CB8AC3E}">
        <p14:creationId xmlns:p14="http://schemas.microsoft.com/office/powerpoint/2010/main" val="25111208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A0BB942-811C-6F4D-9E4C-2C682C069B95}"/>
              </a:ext>
            </a:extLst>
          </p:cNvPr>
          <p:cNvSpPr txBox="1">
            <a:spLocks noGrp="1"/>
          </p:cNvSpPr>
          <p:nvPr>
            <p:ph type="title" idx="4294967295"/>
          </p:nvPr>
        </p:nvSpPr>
        <p:spPr>
          <a:xfrm>
            <a:off x="2896643" y="798928"/>
            <a:ext cx="3577133" cy="646331"/>
          </a:xfrm>
          <a:prstGeom prst="rect">
            <a:avLst/>
          </a:prstGeom>
          <a:noFill/>
          <a:ln>
            <a:noFill/>
            <a:prstDash/>
          </a:ln>
          <a:effectLst/>
        </p:spPr>
        <p:txBody>
          <a:bodyPr rot="0" spcFirstLastPara="0" vertOverflow="overflow" horzOverflow="overflow" vert="horz" wrap="none" lIns="91440" tIns="45720" rIns="91440" bIns="45720"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dirty="0">
                <a:ln>
                  <a:noFill/>
                </a:ln>
                <a:solidFill>
                  <a:schemeClr val="tx2"/>
                </a:solidFill>
                <a:effectLst/>
                <a:uLnTx/>
                <a:uFillTx/>
                <a:latin typeface="+mn-lt"/>
                <a:ea typeface="+mn-ea"/>
                <a:cs typeface="Algerian" panose="020F0502020204030204" pitchFamily="34" charset="0"/>
              </a:rPr>
              <a:t>Solving equations</a:t>
            </a:r>
          </a:p>
        </p:txBody>
      </p:sp>
      <p:grpSp>
        <p:nvGrpSpPr>
          <p:cNvPr id="44" name="Group 43" descr="Diagram shows a maze or matrix of linear equations There are three rows of four equations. Between each equation both horizontally, vertically and diagonally are two or three possible alternative values  for substitution or pathway. Solve each equation substituting the values to decide which pathway to select to get to the next equation. The first row from left to write shows: &#10;x minus four equals 12, the value 16 going right, the value 8 going down. &#10;The next equation is 2 plus A equals 9, the value 11 going right, the value 1 going down, the value 7 going diagonally down to the left. &#10;The third equation is negative 3 equals w minus 2, the value negative 1 goes right, the value 5 goes diagonally down and to the right, the value negative 5 goes down, the value 3 goes diagonally down and to the left.  &#10;The fourth equation is 5 equals y divided by 5, the value 1 going down. &#10;Starting from the left on the second row, the equation reads 2 equals x divided 3, negative 1 goes to the right, the value 6 goes down. &#10;2 minus z equals negative 1, the value 5 goes to the right, negative 3 goes down, the value 5 goes diagonally down and to the left. &#10;4 equals negative 1 minus k, the value 5 goes to the right, the value 4 goes diagonally down and to the right, negative 3 goes down, negative 5 goes diagonally down and to the left.&#10;20 equals 4 multiplied by R, the value 4 goes down. &#10;The final row from the left shows equation 9 P equals 45, zero to the right. &#10;2 = n minus 2, the value 4 to the right, h divided by negative 3 equals negative 1, the value 3 to the right, x divided by 4 equals 12 end.&#10;">
            <a:extLst>
              <a:ext uri="{FF2B5EF4-FFF2-40B4-BE49-F238E27FC236}">
                <a16:creationId xmlns:a16="http://schemas.microsoft.com/office/drawing/2014/main" id="{ACD4FF63-2730-1A69-F240-DB774D34F0A5}"/>
              </a:ext>
            </a:extLst>
          </p:cNvPr>
          <p:cNvGrpSpPr/>
          <p:nvPr/>
        </p:nvGrpSpPr>
        <p:grpSpPr>
          <a:xfrm>
            <a:off x="1108649" y="1743149"/>
            <a:ext cx="7177341" cy="3056240"/>
            <a:chOff x="1552108" y="2440408"/>
            <a:chExt cx="10048278" cy="4278736"/>
          </a:xfrm>
        </p:grpSpPr>
        <p:sp>
          <p:nvSpPr>
            <p:cNvPr id="49" name="Rectangle: Rounded Corners 48">
              <a:extLst>
                <a:ext uri="{FF2B5EF4-FFF2-40B4-BE49-F238E27FC236}">
                  <a16:creationId xmlns:a16="http://schemas.microsoft.com/office/drawing/2014/main" id="{B26DDD7F-DFD5-624B-8218-735438B10CE7}"/>
                </a:ext>
              </a:extLst>
            </p:cNvPr>
            <p:cNvSpPr/>
            <p:nvPr/>
          </p:nvSpPr>
          <p:spPr>
            <a:xfrm rot="18662077">
              <a:off x="9030891" y="4038441"/>
              <a:ext cx="299215" cy="2277048"/>
            </a:xfrm>
            <a:prstGeom prst="roundRect">
              <a:avLst/>
            </a:prstGeom>
            <a:solidFill>
              <a:schemeClr val="bg1"/>
            </a:solidFill>
            <a:ln w="15875" cap="flat" cmpd="sng" algn="ctr">
              <a:solidFill>
                <a:schemeClr val="accent2"/>
              </a:solidFill>
              <a:prstDash val="sysDot"/>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rtlCol="0" anchor="ctr"/>
            <a:lstStyle/>
            <a:p>
              <a:pPr algn="ctr"/>
              <a:r>
                <a:rPr lang="en-US" sz="1429" dirty="0">
                  <a:solidFill>
                    <a:schemeClr val="tx1"/>
                  </a:solidFill>
                </a:rPr>
                <a:t>4</a:t>
              </a:r>
            </a:p>
          </p:txBody>
        </p:sp>
        <p:sp>
          <p:nvSpPr>
            <p:cNvPr id="37" name="Rectangle: Rounded Corners 36">
              <a:extLst>
                <a:ext uri="{FF2B5EF4-FFF2-40B4-BE49-F238E27FC236}">
                  <a16:creationId xmlns:a16="http://schemas.microsoft.com/office/drawing/2014/main" id="{D1F8CE54-F8A8-5944-AB6C-54F78A9A45E5}"/>
                </a:ext>
              </a:extLst>
            </p:cNvPr>
            <p:cNvSpPr/>
            <p:nvPr/>
          </p:nvSpPr>
          <p:spPr>
            <a:xfrm rot="18662077">
              <a:off x="9061836" y="2708271"/>
              <a:ext cx="430809" cy="2252963"/>
            </a:xfrm>
            <a:prstGeom prst="roundRect">
              <a:avLst/>
            </a:prstGeom>
            <a:solidFill>
              <a:schemeClr val="bg1"/>
            </a:solidFill>
            <a:ln w="15875" cap="flat" cmpd="sng" algn="ctr">
              <a:solidFill>
                <a:schemeClr val="accent2"/>
              </a:solidFill>
              <a:prstDash val="sysDot"/>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rtlCol="0" anchor="ctr"/>
            <a:lstStyle/>
            <a:p>
              <a:pPr algn="ctr"/>
              <a:r>
                <a:rPr lang="en-US" sz="1429" dirty="0">
                  <a:solidFill>
                    <a:schemeClr val="tx1"/>
                  </a:solidFill>
                </a:rPr>
                <a:t>5</a:t>
              </a:r>
            </a:p>
          </p:txBody>
        </p:sp>
        <mc:AlternateContent xmlns:mc="http://schemas.openxmlformats.org/markup-compatibility/2006" xmlns:a14="http://schemas.microsoft.com/office/drawing/2010/main">
          <mc:Choice Requires="a14">
            <p:sp>
              <p:nvSpPr>
                <p:cNvPr id="32" name="Rectangle: Rounded Corners 31">
                  <a:extLst>
                    <a:ext uri="{FF2B5EF4-FFF2-40B4-BE49-F238E27FC236}">
                      <a16:creationId xmlns:a16="http://schemas.microsoft.com/office/drawing/2014/main" id="{0DA6225F-F672-004A-8480-C75A273E0645}"/>
                    </a:ext>
                  </a:extLst>
                </p:cNvPr>
                <p:cNvSpPr/>
                <p:nvPr/>
              </p:nvSpPr>
              <p:spPr>
                <a:xfrm>
                  <a:off x="4807208" y="4744036"/>
                  <a:ext cx="653739" cy="966876"/>
                </a:xfrm>
                <a:prstGeom prst="roundRect">
                  <a:avLst/>
                </a:prstGeom>
                <a:solidFill>
                  <a:schemeClr val="bg1"/>
                </a:solidFill>
                <a:ln w="15875" cap="flat" cmpd="sng" algn="ctr">
                  <a:solidFill>
                    <a:schemeClr val="accent2"/>
                  </a:solidFill>
                  <a:prstDash val="sysDot"/>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rtlCol="0" anchor="ctr"/>
                <a:lstStyle/>
                <a:p>
                  <a:pPr algn="ctr"/>
                  <a14:m>
                    <m:oMath xmlns:m="http://schemas.openxmlformats.org/officeDocument/2006/math">
                      <m:r>
                        <a:rPr lang="en-AU" sz="1429" i="1">
                          <a:solidFill>
                            <a:schemeClr val="tx1"/>
                          </a:solidFill>
                          <a:latin typeface="Cambria Math" panose="02040503050406030204" pitchFamily="18" charset="0"/>
                        </a:rPr>
                        <m:t>−</m:t>
                      </m:r>
                    </m:oMath>
                  </a14:m>
                  <a:r>
                    <a:rPr lang="en-US" sz="1429" dirty="0">
                      <a:solidFill>
                        <a:schemeClr val="tx1"/>
                      </a:solidFill>
                    </a:rPr>
                    <a:t>3</a:t>
                  </a:r>
                </a:p>
              </p:txBody>
            </p:sp>
          </mc:Choice>
          <mc:Fallback xmlns="">
            <p:sp>
              <p:nvSpPr>
                <p:cNvPr id="32" name="Rectangle: Rounded Corners 31">
                  <a:extLst>
                    <a:ext uri="{FF2B5EF4-FFF2-40B4-BE49-F238E27FC236}">
                      <a16:creationId xmlns:a16="http://schemas.microsoft.com/office/drawing/2014/main" id="{0DA6225F-F672-004A-8480-C75A273E0645}"/>
                    </a:ext>
                  </a:extLst>
                </p:cNvPr>
                <p:cNvSpPr>
                  <a:spLocks noRot="1" noChangeAspect="1" noMove="1" noResize="1" noEditPoints="1" noAdjustHandles="1" noChangeArrowheads="1" noChangeShapeType="1" noTextEdit="1"/>
                </p:cNvSpPr>
                <p:nvPr/>
              </p:nvSpPr>
              <p:spPr>
                <a:xfrm>
                  <a:off x="4807208" y="4744036"/>
                  <a:ext cx="653739" cy="966876"/>
                </a:xfrm>
                <a:prstGeom prst="roundRect">
                  <a:avLst/>
                </a:prstGeom>
                <a:blipFill>
                  <a:blip r:embed="rId3"/>
                  <a:stretch>
                    <a:fillRect/>
                  </a:stretch>
                </a:blipFill>
                <a:ln w="15875" cap="flat" cmpd="sng" algn="ctr">
                  <a:solidFill>
                    <a:schemeClr val="accent2"/>
                  </a:solidFill>
                  <a:prstDash val="sysDot"/>
                  <a:round/>
                  <a:headEnd type="none" w="med" len="med"/>
                  <a:tailEnd type="none" w="med" len="med"/>
                </a:ln>
              </p:spPr>
              <p:txBody>
                <a:bodyPr/>
                <a:lstStyle/>
                <a:p>
                  <a:r>
                    <a:rPr lang="en-AU">
                      <a:noFill/>
                    </a:rPr>
                    <a:t> </a:t>
                  </a:r>
                </a:p>
              </p:txBody>
            </p:sp>
          </mc:Fallback>
        </mc:AlternateContent>
        <p:sp>
          <p:nvSpPr>
            <p:cNvPr id="29" name="Rectangle: Rounded Corners 28">
              <a:extLst>
                <a:ext uri="{FF2B5EF4-FFF2-40B4-BE49-F238E27FC236}">
                  <a16:creationId xmlns:a16="http://schemas.microsoft.com/office/drawing/2014/main" id="{49842553-A6C4-2941-82C1-724669EF3724}"/>
                </a:ext>
              </a:extLst>
            </p:cNvPr>
            <p:cNvSpPr/>
            <p:nvPr/>
          </p:nvSpPr>
          <p:spPr>
            <a:xfrm rot="19487001">
              <a:off x="5319139" y="3666285"/>
              <a:ext cx="2514654" cy="360039"/>
            </a:xfrm>
            <a:prstGeom prst="roundRect">
              <a:avLst/>
            </a:prstGeom>
            <a:solidFill>
              <a:schemeClr val="bg1"/>
            </a:solidFill>
            <a:ln w="15875" cap="flat" cmpd="sng" algn="ctr">
              <a:solidFill>
                <a:schemeClr val="accent2"/>
              </a:solidFill>
              <a:prstDash val="sysDot"/>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rtlCol="0" anchor="ctr"/>
            <a:lstStyle/>
            <a:p>
              <a:pPr algn="ctr"/>
              <a:r>
                <a:rPr lang="en-US" sz="1429" dirty="0">
                  <a:solidFill>
                    <a:schemeClr val="tx1"/>
                  </a:solidFill>
                </a:rPr>
                <a:t>3</a:t>
              </a:r>
            </a:p>
          </p:txBody>
        </p:sp>
        <p:sp>
          <p:nvSpPr>
            <p:cNvPr id="45" name="Rectangle: Rounded Corners 44">
              <a:extLst>
                <a:ext uri="{FF2B5EF4-FFF2-40B4-BE49-F238E27FC236}">
                  <a16:creationId xmlns:a16="http://schemas.microsoft.com/office/drawing/2014/main" id="{7E159F09-8E9F-B44F-AE6D-E6121AF73330}"/>
                </a:ext>
              </a:extLst>
            </p:cNvPr>
            <p:cNvSpPr/>
            <p:nvPr/>
          </p:nvSpPr>
          <p:spPr>
            <a:xfrm>
              <a:off x="5767737" y="4401958"/>
              <a:ext cx="1296144" cy="360039"/>
            </a:xfrm>
            <a:prstGeom prst="roundRect">
              <a:avLst/>
            </a:prstGeom>
            <a:solidFill>
              <a:schemeClr val="bg1"/>
            </a:solidFill>
            <a:ln w="9525" cap="flat" cmpd="sng" algn="ctr">
              <a:solidFill>
                <a:schemeClr val="accent2"/>
              </a:solidFill>
              <a:prstDash val="sysDot"/>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rtlCol="0" anchor="ctr"/>
            <a:lstStyle/>
            <a:p>
              <a:pPr algn="ctr"/>
              <a:r>
                <a:rPr lang="en-US" sz="1429" dirty="0">
                  <a:solidFill>
                    <a:schemeClr val="tx1"/>
                  </a:solidFill>
                </a:rPr>
                <a:t>5</a:t>
              </a:r>
            </a:p>
          </p:txBody>
        </p:sp>
        <p:sp>
          <p:nvSpPr>
            <p:cNvPr id="22" name="Rectangle: Rounded Corners 21">
              <a:extLst>
                <a:ext uri="{FF2B5EF4-FFF2-40B4-BE49-F238E27FC236}">
                  <a16:creationId xmlns:a16="http://schemas.microsoft.com/office/drawing/2014/main" id="{018B0734-2FFC-AC47-B562-E8C4C986DE94}"/>
                </a:ext>
              </a:extLst>
            </p:cNvPr>
            <p:cNvSpPr/>
            <p:nvPr/>
          </p:nvSpPr>
          <p:spPr>
            <a:xfrm rot="19487001">
              <a:off x="2708096" y="5051199"/>
              <a:ext cx="2353646" cy="360039"/>
            </a:xfrm>
            <a:prstGeom prst="roundRect">
              <a:avLst/>
            </a:prstGeom>
            <a:solidFill>
              <a:schemeClr val="bg1"/>
            </a:solidFill>
            <a:ln w="15875" cap="flat" cmpd="sng" algn="ctr">
              <a:solidFill>
                <a:schemeClr val="accent2"/>
              </a:solidFill>
              <a:prstDash val="sysDot"/>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rtlCol="0" anchor="ctr"/>
            <a:lstStyle/>
            <a:p>
              <a:pPr algn="ctr"/>
              <a:r>
                <a:rPr lang="en-US" sz="1429" dirty="0">
                  <a:solidFill>
                    <a:schemeClr val="tx1"/>
                  </a:solidFill>
                </a:rPr>
                <a:t>5</a:t>
              </a:r>
            </a:p>
          </p:txBody>
        </p:sp>
        <p:sp>
          <p:nvSpPr>
            <p:cNvPr id="11" name="Rectangle: Rounded Corners 10">
              <a:extLst>
                <a:ext uri="{FF2B5EF4-FFF2-40B4-BE49-F238E27FC236}">
                  <a16:creationId xmlns:a16="http://schemas.microsoft.com/office/drawing/2014/main" id="{1E4913A4-1F7F-1A43-A97C-3E1113794765}"/>
                </a:ext>
              </a:extLst>
            </p:cNvPr>
            <p:cNvSpPr/>
            <p:nvPr/>
          </p:nvSpPr>
          <p:spPr>
            <a:xfrm rot="19487001">
              <a:off x="2671059" y="3671037"/>
              <a:ext cx="2564092" cy="360039"/>
            </a:xfrm>
            <a:prstGeom prst="roundRect">
              <a:avLst/>
            </a:prstGeom>
            <a:solidFill>
              <a:schemeClr val="bg1"/>
            </a:solidFill>
            <a:ln w="15875" cap="flat" cmpd="sng" algn="ctr">
              <a:solidFill>
                <a:schemeClr val="accent2"/>
              </a:solidFill>
              <a:prstDash val="sysDot"/>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rtlCol="0" anchor="ctr"/>
            <a:lstStyle/>
            <a:p>
              <a:pPr algn="ctr"/>
              <a:r>
                <a:rPr lang="en-US" sz="1429" dirty="0">
                  <a:solidFill>
                    <a:schemeClr val="tx1"/>
                  </a:solidFill>
                </a:rPr>
                <a:t>7</a:t>
              </a:r>
            </a:p>
          </p:txBody>
        </p:sp>
        <p:sp>
          <p:nvSpPr>
            <p:cNvPr id="12" name="Rectangle: Rounded Corners 11">
              <a:extLst>
                <a:ext uri="{FF2B5EF4-FFF2-40B4-BE49-F238E27FC236}">
                  <a16:creationId xmlns:a16="http://schemas.microsoft.com/office/drawing/2014/main" id="{EA2E1D14-87AC-BA4A-8D11-BF8BDA434FDD}"/>
                </a:ext>
              </a:extLst>
            </p:cNvPr>
            <p:cNvSpPr/>
            <p:nvPr/>
          </p:nvSpPr>
          <p:spPr>
            <a:xfrm>
              <a:off x="3118296" y="2972785"/>
              <a:ext cx="1296144" cy="360039"/>
            </a:xfrm>
            <a:prstGeom prst="roundRect">
              <a:avLst/>
            </a:prstGeom>
            <a:solidFill>
              <a:schemeClr val="bg1"/>
            </a:solidFill>
            <a:ln w="15875" cap="flat" cmpd="sng" algn="ctr">
              <a:solidFill>
                <a:schemeClr val="accent2"/>
              </a:solidFill>
              <a:prstDash val="sysDot"/>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rtlCol="0" anchor="ctr"/>
            <a:lstStyle/>
            <a:p>
              <a:pPr algn="ctr"/>
              <a:r>
                <a:rPr lang="en-US" sz="1429" dirty="0">
                  <a:solidFill>
                    <a:schemeClr val="tx1"/>
                  </a:solidFill>
                </a:rPr>
                <a:t>16</a:t>
              </a:r>
            </a:p>
          </p:txBody>
        </p:sp>
        <mc:AlternateContent xmlns:mc="http://schemas.openxmlformats.org/markup-compatibility/2006" xmlns:a14="http://schemas.microsoft.com/office/drawing/2010/main">
          <mc:Choice Requires="a14">
            <p:sp>
              <p:nvSpPr>
                <p:cNvPr id="15" name="Rectangle: Rounded Corners 14">
                  <a:extLst>
                    <a:ext uri="{FF2B5EF4-FFF2-40B4-BE49-F238E27FC236}">
                      <a16:creationId xmlns:a16="http://schemas.microsoft.com/office/drawing/2014/main" id="{3E85C9E4-A713-B348-8EC4-F6916B3B35D3}"/>
                    </a:ext>
                  </a:extLst>
                </p:cNvPr>
                <p:cNvSpPr/>
                <p:nvPr/>
              </p:nvSpPr>
              <p:spPr>
                <a:xfrm>
                  <a:off x="3118296" y="4411409"/>
                  <a:ext cx="1296144" cy="360039"/>
                </a:xfrm>
                <a:prstGeom prst="roundRect">
                  <a:avLst/>
                </a:prstGeom>
                <a:solidFill>
                  <a:schemeClr val="bg1"/>
                </a:solidFill>
                <a:ln w="9525" cap="flat" cmpd="sng" algn="ctr">
                  <a:solidFill>
                    <a:schemeClr val="accent2"/>
                  </a:solidFill>
                  <a:prstDash val="sysDot"/>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rtlCol="0" anchor="ctr"/>
                <a:lstStyle/>
                <a:p>
                  <a:pPr algn="ctr"/>
                  <a14:m>
                    <m:oMath xmlns:m="http://schemas.openxmlformats.org/officeDocument/2006/math">
                      <m:r>
                        <a:rPr lang="en-AU" sz="1429" i="1">
                          <a:solidFill>
                            <a:schemeClr val="tx1"/>
                          </a:solidFill>
                          <a:latin typeface="Cambria Math" panose="02040503050406030204" pitchFamily="18" charset="0"/>
                        </a:rPr>
                        <m:t>−</m:t>
                      </m:r>
                    </m:oMath>
                  </a14:m>
                  <a:r>
                    <a:rPr lang="en-US" sz="1429" dirty="0">
                      <a:solidFill>
                        <a:schemeClr val="tx1"/>
                      </a:solidFill>
                    </a:rPr>
                    <a:t>1</a:t>
                  </a:r>
                </a:p>
              </p:txBody>
            </p:sp>
          </mc:Choice>
          <mc:Fallback xmlns="">
            <p:sp>
              <p:nvSpPr>
                <p:cNvPr id="15" name="Rectangle: Rounded Corners 14">
                  <a:extLst>
                    <a:ext uri="{FF2B5EF4-FFF2-40B4-BE49-F238E27FC236}">
                      <a16:creationId xmlns:a16="http://schemas.microsoft.com/office/drawing/2014/main" id="{3E85C9E4-A713-B348-8EC4-F6916B3B35D3}"/>
                    </a:ext>
                  </a:extLst>
                </p:cNvPr>
                <p:cNvSpPr>
                  <a:spLocks noRot="1" noChangeAspect="1" noMove="1" noResize="1" noEditPoints="1" noAdjustHandles="1" noChangeArrowheads="1" noChangeShapeType="1" noTextEdit="1"/>
                </p:cNvSpPr>
                <p:nvPr/>
              </p:nvSpPr>
              <p:spPr>
                <a:xfrm>
                  <a:off x="3118296" y="4411409"/>
                  <a:ext cx="1296144" cy="360039"/>
                </a:xfrm>
                <a:prstGeom prst="roundRect">
                  <a:avLst/>
                </a:prstGeom>
                <a:blipFill>
                  <a:blip r:embed="rId4"/>
                  <a:stretch>
                    <a:fillRect t="-11364" b="-34091"/>
                  </a:stretch>
                </a:blipFill>
                <a:ln w="9525" cap="flat" cmpd="sng" algn="ctr">
                  <a:solidFill>
                    <a:schemeClr val="accent2"/>
                  </a:solidFill>
                  <a:prstDash val="sysDot"/>
                  <a:round/>
                  <a:headEnd type="none" w="med" len="med"/>
                  <a:tailEnd type="none" w="med" len="med"/>
                </a:ln>
              </p:spPr>
              <p:txBody>
                <a:bodyPr/>
                <a:lstStyle/>
                <a:p>
                  <a:r>
                    <a:rPr lang="en-AU">
                      <a:noFill/>
                    </a:rPr>
                    <a:t> </a:t>
                  </a:r>
                </a:p>
              </p:txBody>
            </p:sp>
          </mc:Fallback>
        </mc:AlternateContent>
        <p:sp>
          <p:nvSpPr>
            <p:cNvPr id="17" name="Rectangle: Rounded Corners 16">
              <a:extLst>
                <a:ext uri="{FF2B5EF4-FFF2-40B4-BE49-F238E27FC236}">
                  <a16:creationId xmlns:a16="http://schemas.microsoft.com/office/drawing/2014/main" id="{9A1336A1-CCB6-5747-94FE-555CE6386ECC}"/>
                </a:ext>
              </a:extLst>
            </p:cNvPr>
            <p:cNvSpPr/>
            <p:nvPr/>
          </p:nvSpPr>
          <p:spPr>
            <a:xfrm>
              <a:off x="4926902" y="3398580"/>
              <a:ext cx="430809" cy="966876"/>
            </a:xfrm>
            <a:prstGeom prst="roundRect">
              <a:avLst/>
            </a:prstGeom>
            <a:solidFill>
              <a:schemeClr val="bg1"/>
            </a:solidFill>
            <a:ln w="15875" cap="flat" cmpd="sng" algn="ctr">
              <a:solidFill>
                <a:schemeClr val="accent2"/>
              </a:solidFill>
              <a:prstDash val="sysDot"/>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rtlCol="0" anchor="ctr"/>
            <a:lstStyle/>
            <a:p>
              <a:pPr algn="ctr"/>
              <a:r>
                <a:rPr lang="en-US" sz="1429" dirty="0">
                  <a:solidFill>
                    <a:schemeClr val="tx1"/>
                  </a:solidFill>
                </a:rPr>
                <a:t>1</a:t>
              </a:r>
            </a:p>
          </p:txBody>
        </p:sp>
        <p:sp>
          <p:nvSpPr>
            <p:cNvPr id="18" name="Rectangle: Rounded Corners 17">
              <a:extLst>
                <a:ext uri="{FF2B5EF4-FFF2-40B4-BE49-F238E27FC236}">
                  <a16:creationId xmlns:a16="http://schemas.microsoft.com/office/drawing/2014/main" id="{47E760F2-A798-8645-8A9D-E5F577DAD2DD}"/>
                </a:ext>
              </a:extLst>
            </p:cNvPr>
            <p:cNvSpPr/>
            <p:nvPr/>
          </p:nvSpPr>
          <p:spPr>
            <a:xfrm>
              <a:off x="5911223" y="2972785"/>
              <a:ext cx="1296144" cy="360039"/>
            </a:xfrm>
            <a:prstGeom prst="roundRect">
              <a:avLst/>
            </a:prstGeom>
            <a:solidFill>
              <a:schemeClr val="bg1"/>
            </a:solidFill>
            <a:ln w="15875" cap="flat" cmpd="sng" algn="ctr">
              <a:solidFill>
                <a:schemeClr val="accent2"/>
              </a:solidFill>
              <a:prstDash val="sysDot"/>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rtlCol="0" anchor="ctr"/>
            <a:lstStyle/>
            <a:p>
              <a:pPr algn="ctr"/>
              <a:r>
                <a:rPr lang="en-US" sz="1429" dirty="0">
                  <a:solidFill>
                    <a:schemeClr val="tx1"/>
                  </a:solidFill>
                </a:rPr>
                <a:t>11</a:t>
              </a:r>
            </a:p>
          </p:txBody>
        </p:sp>
        <p:sp>
          <p:nvSpPr>
            <p:cNvPr id="21" name="Rectangle: Rounded Corners 20">
              <a:extLst>
                <a:ext uri="{FF2B5EF4-FFF2-40B4-BE49-F238E27FC236}">
                  <a16:creationId xmlns:a16="http://schemas.microsoft.com/office/drawing/2014/main" id="{2D42D9AF-8AFF-A740-8A6B-CC75178B1553}"/>
                </a:ext>
              </a:extLst>
            </p:cNvPr>
            <p:cNvSpPr/>
            <p:nvPr/>
          </p:nvSpPr>
          <p:spPr>
            <a:xfrm>
              <a:off x="3118296" y="5722736"/>
              <a:ext cx="1296144" cy="360039"/>
            </a:xfrm>
            <a:prstGeom prst="roundRect">
              <a:avLst/>
            </a:prstGeom>
            <a:noFill/>
            <a:ln w="15875" cap="flat" cmpd="sng" algn="ctr">
              <a:solidFill>
                <a:schemeClr val="accent2"/>
              </a:solidFill>
              <a:prstDash val="sysDot"/>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rtlCol="0" anchor="ctr"/>
            <a:lstStyle/>
            <a:p>
              <a:pPr algn="ctr"/>
              <a:r>
                <a:rPr lang="en-US" sz="1429" dirty="0">
                  <a:solidFill>
                    <a:schemeClr val="tx1"/>
                  </a:solidFill>
                </a:rPr>
                <a:t>0</a:t>
              </a:r>
            </a:p>
          </p:txBody>
        </p:sp>
        <mc:AlternateContent xmlns:mc="http://schemas.openxmlformats.org/markup-compatibility/2006" xmlns:a14="http://schemas.microsoft.com/office/drawing/2010/main">
          <mc:Choice Requires="a14">
            <p:sp>
              <p:nvSpPr>
                <p:cNvPr id="33" name="Rectangle: Rounded Corners 32">
                  <a:extLst>
                    <a:ext uri="{FF2B5EF4-FFF2-40B4-BE49-F238E27FC236}">
                      <a16:creationId xmlns:a16="http://schemas.microsoft.com/office/drawing/2014/main" id="{C88A84A4-803A-E243-BDC8-1AA9F9496562}"/>
                    </a:ext>
                  </a:extLst>
                </p:cNvPr>
                <p:cNvSpPr/>
                <p:nvPr/>
              </p:nvSpPr>
              <p:spPr>
                <a:xfrm>
                  <a:off x="8648057" y="2966530"/>
                  <a:ext cx="1296144" cy="360039"/>
                </a:xfrm>
                <a:prstGeom prst="roundRect">
                  <a:avLst/>
                </a:prstGeom>
                <a:solidFill>
                  <a:schemeClr val="bg1"/>
                </a:solidFill>
                <a:ln w="15875" cap="flat" cmpd="sng" algn="ctr">
                  <a:solidFill>
                    <a:schemeClr val="accent2"/>
                  </a:solidFill>
                  <a:prstDash val="sysDot"/>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rtlCol="0" anchor="ctr"/>
                <a:lstStyle/>
                <a:p>
                  <a:pPr algn="ctr"/>
                  <a14:m>
                    <m:oMath xmlns:m="http://schemas.openxmlformats.org/officeDocument/2006/math">
                      <m:r>
                        <a:rPr lang="en-AU" sz="1429" i="1">
                          <a:solidFill>
                            <a:schemeClr val="tx1"/>
                          </a:solidFill>
                          <a:latin typeface="Cambria Math" panose="02040503050406030204" pitchFamily="18" charset="0"/>
                        </a:rPr>
                        <m:t>− </m:t>
                      </m:r>
                    </m:oMath>
                  </a14:m>
                  <a:r>
                    <a:rPr lang="en-US" sz="1429" dirty="0">
                      <a:solidFill>
                        <a:schemeClr val="tx1"/>
                      </a:solidFill>
                    </a:rPr>
                    <a:t>1</a:t>
                  </a:r>
                </a:p>
              </p:txBody>
            </p:sp>
          </mc:Choice>
          <mc:Fallback xmlns="">
            <p:sp>
              <p:nvSpPr>
                <p:cNvPr id="33" name="Rectangle: Rounded Corners 32">
                  <a:extLst>
                    <a:ext uri="{FF2B5EF4-FFF2-40B4-BE49-F238E27FC236}">
                      <a16:creationId xmlns:a16="http://schemas.microsoft.com/office/drawing/2014/main" id="{C88A84A4-803A-E243-BDC8-1AA9F9496562}"/>
                    </a:ext>
                  </a:extLst>
                </p:cNvPr>
                <p:cNvSpPr>
                  <a:spLocks noRot="1" noChangeAspect="1" noMove="1" noResize="1" noEditPoints="1" noAdjustHandles="1" noChangeArrowheads="1" noChangeShapeType="1" noTextEdit="1"/>
                </p:cNvSpPr>
                <p:nvPr/>
              </p:nvSpPr>
              <p:spPr>
                <a:xfrm>
                  <a:off x="8648057" y="2966530"/>
                  <a:ext cx="1296144" cy="360039"/>
                </a:xfrm>
                <a:prstGeom prst="roundRect">
                  <a:avLst/>
                </a:prstGeom>
                <a:blipFill>
                  <a:blip r:embed="rId5"/>
                  <a:stretch>
                    <a:fillRect t="-13333" b="-28889"/>
                  </a:stretch>
                </a:blipFill>
                <a:ln w="15875" cap="flat" cmpd="sng" algn="ctr">
                  <a:solidFill>
                    <a:schemeClr val="accent2"/>
                  </a:solidFill>
                  <a:prstDash val="sysDot"/>
                  <a:round/>
                  <a:headEnd type="none" w="med" len="med"/>
                  <a:tailEnd type="none" w="med" len="med"/>
                </a:ln>
              </p:spPr>
              <p:txBody>
                <a:bodyPr/>
                <a:lstStyle/>
                <a:p>
                  <a:r>
                    <a:rPr lang="en-AU">
                      <a:noFill/>
                    </a:rPr>
                    <a:t> </a:t>
                  </a:r>
                </a:p>
              </p:txBody>
            </p:sp>
          </mc:Fallback>
        </mc:AlternateContent>
        <p:sp>
          <p:nvSpPr>
            <p:cNvPr id="43" name="Rectangle: Rounded Corners 42">
              <a:extLst>
                <a:ext uri="{FF2B5EF4-FFF2-40B4-BE49-F238E27FC236}">
                  <a16:creationId xmlns:a16="http://schemas.microsoft.com/office/drawing/2014/main" id="{32302F15-3FE1-6C42-925F-B8FFE6DC96F0}"/>
                </a:ext>
              </a:extLst>
            </p:cNvPr>
            <p:cNvSpPr/>
            <p:nvPr/>
          </p:nvSpPr>
          <p:spPr>
            <a:xfrm>
              <a:off x="8560992" y="4365455"/>
              <a:ext cx="1515191" cy="405142"/>
            </a:xfrm>
            <a:prstGeom prst="roundRect">
              <a:avLst/>
            </a:prstGeom>
            <a:solidFill>
              <a:schemeClr val="bg1"/>
            </a:solidFill>
            <a:ln w="15875" cap="flat" cmpd="sng" algn="ctr">
              <a:solidFill>
                <a:schemeClr val="accent2"/>
              </a:solidFill>
              <a:prstDash val="sysDot"/>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rtlCol="0" anchor="ctr"/>
            <a:lstStyle/>
            <a:p>
              <a:pPr algn="ctr"/>
              <a:r>
                <a:rPr lang="en-US" sz="1429" dirty="0">
                  <a:solidFill>
                    <a:schemeClr val="tx1"/>
                  </a:solidFill>
                </a:rPr>
                <a:t>5</a:t>
              </a:r>
            </a:p>
          </p:txBody>
        </p:sp>
        <mc:AlternateContent xmlns:mc="http://schemas.openxmlformats.org/markup-compatibility/2006" xmlns:a14="http://schemas.microsoft.com/office/drawing/2010/main">
          <mc:Choice Requires="a14">
            <p:sp>
              <p:nvSpPr>
                <p:cNvPr id="46" name="Rectangle: Rounded Corners 45">
                  <a:extLst>
                    <a:ext uri="{FF2B5EF4-FFF2-40B4-BE49-F238E27FC236}">
                      <a16:creationId xmlns:a16="http://schemas.microsoft.com/office/drawing/2014/main" id="{95CA0215-70BB-CC40-B67D-849DEF841557}"/>
                    </a:ext>
                  </a:extLst>
                </p:cNvPr>
                <p:cNvSpPr/>
                <p:nvPr/>
              </p:nvSpPr>
              <p:spPr>
                <a:xfrm rot="19487001">
                  <a:off x="5165675" y="5059173"/>
                  <a:ext cx="2473643" cy="360039"/>
                </a:xfrm>
                <a:prstGeom prst="roundRect">
                  <a:avLst/>
                </a:prstGeom>
                <a:solidFill>
                  <a:schemeClr val="bg1"/>
                </a:solidFill>
                <a:ln w="15875" cap="flat" cmpd="sng" algn="ctr">
                  <a:solidFill>
                    <a:schemeClr val="accent2"/>
                  </a:solidFill>
                  <a:prstDash val="sysDot"/>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rtlCol="0" anchor="ctr"/>
                <a:lstStyle/>
                <a:p>
                  <a:pPr algn="ctr"/>
                  <a14:m>
                    <m:oMath xmlns:m="http://schemas.openxmlformats.org/officeDocument/2006/math">
                      <m:r>
                        <a:rPr lang="en-AU" sz="1429" i="1">
                          <a:solidFill>
                            <a:schemeClr val="tx1"/>
                          </a:solidFill>
                          <a:latin typeface="Cambria Math" panose="02040503050406030204" pitchFamily="18" charset="0"/>
                        </a:rPr>
                        <m:t>−</m:t>
                      </m:r>
                    </m:oMath>
                  </a14:m>
                  <a:r>
                    <a:rPr lang="en-US" sz="1429" dirty="0">
                      <a:solidFill>
                        <a:schemeClr val="tx1"/>
                      </a:solidFill>
                    </a:rPr>
                    <a:t>5</a:t>
                  </a:r>
                </a:p>
              </p:txBody>
            </p:sp>
          </mc:Choice>
          <mc:Fallback xmlns="">
            <p:sp>
              <p:nvSpPr>
                <p:cNvPr id="46" name="Rectangle: Rounded Corners 45">
                  <a:extLst>
                    <a:ext uri="{FF2B5EF4-FFF2-40B4-BE49-F238E27FC236}">
                      <a16:creationId xmlns:a16="http://schemas.microsoft.com/office/drawing/2014/main" id="{95CA0215-70BB-CC40-B67D-849DEF841557}"/>
                    </a:ext>
                  </a:extLst>
                </p:cNvPr>
                <p:cNvSpPr>
                  <a:spLocks noRot="1" noChangeAspect="1" noMove="1" noResize="1" noEditPoints="1" noAdjustHandles="1" noChangeArrowheads="1" noChangeShapeType="1" noTextEdit="1"/>
                </p:cNvSpPr>
                <p:nvPr/>
              </p:nvSpPr>
              <p:spPr>
                <a:xfrm rot="19487001">
                  <a:off x="5165675" y="5059173"/>
                  <a:ext cx="2473643" cy="360039"/>
                </a:xfrm>
                <a:prstGeom prst="roundRect">
                  <a:avLst/>
                </a:prstGeom>
                <a:blipFill>
                  <a:blip r:embed="rId6"/>
                  <a:stretch>
                    <a:fillRect/>
                  </a:stretch>
                </a:blipFill>
                <a:ln w="15875" cap="flat" cmpd="sng" algn="ctr">
                  <a:solidFill>
                    <a:schemeClr val="accent2"/>
                  </a:solidFill>
                  <a:prstDash val="sysDot"/>
                  <a:round/>
                  <a:headEnd type="none" w="med" len="med"/>
                  <a:tailEnd type="none" w="med" len="med"/>
                </a:ln>
              </p:spPr>
              <p:txBody>
                <a:bodyPr/>
                <a:lstStyle/>
                <a:p>
                  <a:r>
                    <a:rPr lang="en-AU">
                      <a:noFill/>
                    </a:rPr>
                    <a:t> </a:t>
                  </a:r>
                </a:p>
              </p:txBody>
            </p:sp>
          </mc:Fallback>
        </mc:AlternateContent>
        <p:sp>
          <p:nvSpPr>
            <p:cNvPr id="51" name="Rectangle: Rounded Corners 50">
              <a:extLst>
                <a:ext uri="{FF2B5EF4-FFF2-40B4-BE49-F238E27FC236}">
                  <a16:creationId xmlns:a16="http://schemas.microsoft.com/office/drawing/2014/main" id="{C22715A8-A4C6-314B-9DDB-5F8ADACD85AB}"/>
                </a:ext>
              </a:extLst>
            </p:cNvPr>
            <p:cNvSpPr/>
            <p:nvPr/>
          </p:nvSpPr>
          <p:spPr>
            <a:xfrm>
              <a:off x="5814962" y="5744359"/>
              <a:ext cx="1296144" cy="360039"/>
            </a:xfrm>
            <a:prstGeom prst="roundRect">
              <a:avLst/>
            </a:prstGeom>
            <a:solidFill>
              <a:schemeClr val="bg1"/>
            </a:solidFill>
            <a:ln w="15875" cap="flat" cmpd="sng" algn="ctr">
              <a:solidFill>
                <a:schemeClr val="accent2"/>
              </a:solidFill>
              <a:prstDash val="sysDot"/>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rtlCol="0" anchor="ctr"/>
            <a:lstStyle/>
            <a:p>
              <a:pPr algn="ctr"/>
              <a:r>
                <a:rPr lang="en-US" sz="1429" dirty="0">
                  <a:solidFill>
                    <a:schemeClr val="tx1"/>
                  </a:solidFill>
                </a:rPr>
                <a:t>4</a:t>
              </a:r>
            </a:p>
          </p:txBody>
        </p:sp>
        <p:sp>
          <p:nvSpPr>
            <p:cNvPr id="54" name="Rectangle: Rounded Corners 53">
              <a:extLst>
                <a:ext uri="{FF2B5EF4-FFF2-40B4-BE49-F238E27FC236}">
                  <a16:creationId xmlns:a16="http://schemas.microsoft.com/office/drawing/2014/main" id="{8A321159-639B-634B-89B4-CC81A5D7BA38}"/>
                </a:ext>
              </a:extLst>
            </p:cNvPr>
            <p:cNvSpPr/>
            <p:nvPr/>
          </p:nvSpPr>
          <p:spPr>
            <a:xfrm>
              <a:off x="8648057" y="5732175"/>
              <a:ext cx="1296144" cy="360039"/>
            </a:xfrm>
            <a:prstGeom prst="roundRect">
              <a:avLst/>
            </a:prstGeom>
            <a:solidFill>
              <a:schemeClr val="bg1"/>
            </a:solidFill>
            <a:ln w="15875" cap="flat" cmpd="sng" algn="ctr">
              <a:solidFill>
                <a:schemeClr val="accent2"/>
              </a:solidFill>
              <a:prstDash val="sysDot"/>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rtlCol="0" anchor="ctr"/>
            <a:lstStyle/>
            <a:p>
              <a:pPr algn="ctr"/>
              <a:r>
                <a:rPr lang="en-US" sz="1429" dirty="0">
                  <a:solidFill>
                    <a:schemeClr val="tx1"/>
                  </a:solidFill>
                </a:rPr>
                <a:t>3</a:t>
              </a:r>
            </a:p>
          </p:txBody>
        </p:sp>
        <mc:AlternateContent xmlns:mc="http://schemas.openxmlformats.org/markup-compatibility/2006" xmlns:a14="http://schemas.microsoft.com/office/drawing/2010/main">
          <mc:Choice Requires="a14">
            <p:sp>
              <p:nvSpPr>
                <p:cNvPr id="48" name="Rectangle 47">
                  <a:extLst>
                    <a:ext uri="{FF2B5EF4-FFF2-40B4-BE49-F238E27FC236}">
                      <a16:creationId xmlns:a16="http://schemas.microsoft.com/office/drawing/2014/main" id="{F9CB2407-F0E1-BA4C-AA1B-F38FEFE1CE9F}"/>
                    </a:ext>
                  </a:extLst>
                </p:cNvPr>
                <p:cNvSpPr/>
                <p:nvPr/>
              </p:nvSpPr>
              <p:spPr>
                <a:xfrm>
                  <a:off x="7645705" y="4753220"/>
                  <a:ext cx="577770" cy="966876"/>
                </a:xfrm>
                <a:prstGeom prst="rect">
                  <a:avLst/>
                </a:prstGeom>
                <a:solidFill>
                  <a:schemeClr val="bg1"/>
                </a:solidFill>
                <a:ln w="15875" cap="flat" cmpd="sng" algn="ctr">
                  <a:solidFill>
                    <a:schemeClr val="accent2"/>
                  </a:solidFill>
                  <a:prstDash val="sysDot"/>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rtlCol="0" anchor="ctr"/>
                <a:lstStyle/>
                <a:p>
                  <a:pPr algn="ctr"/>
                  <a14:m>
                    <m:oMath xmlns:m="http://schemas.openxmlformats.org/officeDocument/2006/math">
                      <m:r>
                        <a:rPr lang="en-AU" sz="1429" i="1">
                          <a:solidFill>
                            <a:schemeClr val="tx1"/>
                          </a:solidFill>
                          <a:latin typeface="Cambria Math" panose="02040503050406030204" pitchFamily="18" charset="0"/>
                        </a:rPr>
                        <m:t>−</m:t>
                      </m:r>
                    </m:oMath>
                  </a14:m>
                  <a:r>
                    <a:rPr lang="en-US" sz="1429" dirty="0">
                      <a:solidFill>
                        <a:schemeClr val="tx1"/>
                      </a:solidFill>
                    </a:rPr>
                    <a:t>3</a:t>
                  </a:r>
                </a:p>
              </p:txBody>
            </p:sp>
          </mc:Choice>
          <mc:Fallback xmlns="">
            <p:sp>
              <p:nvSpPr>
                <p:cNvPr id="48" name="Rectangle 47">
                  <a:extLst>
                    <a:ext uri="{FF2B5EF4-FFF2-40B4-BE49-F238E27FC236}">
                      <a16:creationId xmlns:a16="http://schemas.microsoft.com/office/drawing/2014/main" id="{F9CB2407-F0E1-BA4C-AA1B-F38FEFE1CE9F}"/>
                    </a:ext>
                  </a:extLst>
                </p:cNvPr>
                <p:cNvSpPr>
                  <a:spLocks noRot="1" noChangeAspect="1" noMove="1" noResize="1" noEditPoints="1" noAdjustHandles="1" noChangeArrowheads="1" noChangeShapeType="1" noTextEdit="1"/>
                </p:cNvSpPr>
                <p:nvPr/>
              </p:nvSpPr>
              <p:spPr>
                <a:xfrm>
                  <a:off x="7645705" y="4753220"/>
                  <a:ext cx="577770" cy="966876"/>
                </a:xfrm>
                <a:prstGeom prst="rect">
                  <a:avLst/>
                </a:prstGeom>
                <a:blipFill>
                  <a:blip r:embed="rId7"/>
                  <a:stretch>
                    <a:fillRect/>
                  </a:stretch>
                </a:blipFill>
                <a:ln w="15875" cap="flat" cmpd="sng" algn="ctr">
                  <a:solidFill>
                    <a:schemeClr val="accent2"/>
                  </a:solidFill>
                  <a:prstDash val="sysDot"/>
                  <a:round/>
                  <a:headEnd type="none" w="med" len="med"/>
                  <a:tailEnd type="none" w="med" len="med"/>
                </a:ln>
              </p:spPr>
              <p:txBody>
                <a:bodyPr/>
                <a:lstStyle/>
                <a:p>
                  <a:r>
                    <a:rPr lang="en-AU">
                      <a:noFill/>
                    </a:rPr>
                    <a:t> </a:t>
                  </a:r>
                </a:p>
              </p:txBody>
            </p:sp>
          </mc:Fallback>
        </mc:AlternateContent>
        <p:sp>
          <p:nvSpPr>
            <p:cNvPr id="42" name="Rectangle 41">
              <a:extLst>
                <a:ext uri="{FF2B5EF4-FFF2-40B4-BE49-F238E27FC236}">
                  <a16:creationId xmlns:a16="http://schemas.microsoft.com/office/drawing/2014/main" id="{4C6F68B3-3516-234C-B680-55F89530C97F}"/>
                </a:ext>
              </a:extLst>
            </p:cNvPr>
            <p:cNvSpPr/>
            <p:nvPr/>
          </p:nvSpPr>
          <p:spPr>
            <a:xfrm>
              <a:off x="10484882" y="4676031"/>
              <a:ext cx="430809" cy="966876"/>
            </a:xfrm>
            <a:prstGeom prst="rect">
              <a:avLst/>
            </a:prstGeom>
            <a:solidFill>
              <a:schemeClr val="bg1"/>
            </a:solidFill>
            <a:ln w="15875" cap="flat" cmpd="sng" algn="ctr">
              <a:solidFill>
                <a:schemeClr val="accent2"/>
              </a:solidFill>
              <a:prstDash val="sysDot"/>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rtlCol="0" anchor="ctr"/>
            <a:lstStyle/>
            <a:p>
              <a:pPr algn="ctr"/>
              <a:r>
                <a:rPr lang="en-US" sz="1429" dirty="0">
                  <a:solidFill>
                    <a:schemeClr val="tx1"/>
                  </a:solidFill>
                </a:rPr>
                <a:t>4</a:t>
              </a:r>
            </a:p>
          </p:txBody>
        </p:sp>
        <p:sp>
          <p:nvSpPr>
            <p:cNvPr id="40" name="Rectangle 39">
              <a:extLst>
                <a:ext uri="{FF2B5EF4-FFF2-40B4-BE49-F238E27FC236}">
                  <a16:creationId xmlns:a16="http://schemas.microsoft.com/office/drawing/2014/main" id="{38910A86-56A1-BE4A-8244-A1210BC16874}"/>
                </a:ext>
              </a:extLst>
            </p:cNvPr>
            <p:cNvSpPr/>
            <p:nvPr/>
          </p:nvSpPr>
          <p:spPr>
            <a:xfrm>
              <a:off x="10444940" y="3314169"/>
              <a:ext cx="430809" cy="1097243"/>
            </a:xfrm>
            <a:prstGeom prst="rect">
              <a:avLst/>
            </a:prstGeom>
            <a:solidFill>
              <a:schemeClr val="bg1"/>
            </a:solidFill>
            <a:ln w="15875" cap="flat" cmpd="sng" algn="ctr">
              <a:solidFill>
                <a:schemeClr val="accent2"/>
              </a:solidFill>
              <a:prstDash val="sysDot"/>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rtlCol="0" anchor="ctr"/>
            <a:lstStyle/>
            <a:p>
              <a:pPr algn="ctr"/>
              <a:r>
                <a:rPr lang="en-US" sz="1429" dirty="0">
                  <a:solidFill>
                    <a:schemeClr val="tx1"/>
                  </a:solidFill>
                </a:rPr>
                <a:t>1</a:t>
              </a:r>
            </a:p>
          </p:txBody>
        </p:sp>
        <p:sp>
          <p:nvSpPr>
            <p:cNvPr id="7" name="TextBox 6">
              <a:extLst>
                <a:ext uri="{FF2B5EF4-FFF2-40B4-BE49-F238E27FC236}">
                  <a16:creationId xmlns:a16="http://schemas.microsoft.com/office/drawing/2014/main" id="{84D1CE1B-6C87-9041-B26C-CA3638F8A1B6}"/>
                </a:ext>
              </a:extLst>
            </p:cNvPr>
            <p:cNvSpPr txBox="1"/>
            <p:nvPr/>
          </p:nvSpPr>
          <p:spPr>
            <a:xfrm>
              <a:off x="1776882" y="2440408"/>
              <a:ext cx="1144994" cy="614746"/>
            </a:xfrm>
            <a:prstGeom prst="ellipse">
              <a:avLst/>
            </a:prstGeom>
            <a:solidFill>
              <a:srgbClr val="FFC000">
                <a:alpha val="50000"/>
              </a:srgbClr>
            </a:solidFill>
            <a:ln>
              <a:noFill/>
            </a:ln>
          </p:spPr>
          <p:style>
            <a:lnRef idx="0">
              <a:scrgbClr r="0" g="0" b="0"/>
            </a:lnRef>
            <a:fillRef idx="0">
              <a:scrgbClr r="0" g="0" b="0"/>
            </a:fillRef>
            <a:effectRef idx="0">
              <a:scrgbClr r="0" g="0" b="0"/>
            </a:effectRef>
            <a:fontRef idx="minor">
              <a:schemeClr val="lt1"/>
            </a:fontRef>
          </p:style>
          <p:txBody>
            <a:bodyPr wrap="square" rtlCol="0">
              <a:spAutoFit/>
            </a:bodyPr>
            <a:lstStyle/>
            <a:p>
              <a:pPr algn="ctr"/>
              <a:r>
                <a:rPr lang="en-US" sz="1429" dirty="0">
                  <a:solidFill>
                    <a:schemeClr val="tx1"/>
                  </a:solidFill>
                </a:rPr>
                <a:t>Start</a:t>
              </a:r>
            </a:p>
          </p:txBody>
        </p:sp>
        <p:sp>
          <p:nvSpPr>
            <p:cNvPr id="10" name="Rectangle 9">
              <a:extLst>
                <a:ext uri="{FF2B5EF4-FFF2-40B4-BE49-F238E27FC236}">
                  <a16:creationId xmlns:a16="http://schemas.microsoft.com/office/drawing/2014/main" id="{C7028B56-5C9A-B445-82EF-D5DA7D88B6E6}"/>
                </a:ext>
              </a:extLst>
            </p:cNvPr>
            <p:cNvSpPr/>
            <p:nvPr/>
          </p:nvSpPr>
          <p:spPr>
            <a:xfrm>
              <a:off x="2133975" y="3429348"/>
              <a:ext cx="430809" cy="912044"/>
            </a:xfrm>
            <a:prstGeom prst="rect">
              <a:avLst/>
            </a:prstGeom>
            <a:solidFill>
              <a:schemeClr val="bg1"/>
            </a:solidFill>
            <a:ln w="15875" cap="flat" cmpd="sng" algn="ctr">
              <a:solidFill>
                <a:schemeClr val="accent2"/>
              </a:solidFill>
              <a:prstDash val="sysDot"/>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rtlCol="0" anchor="ctr"/>
            <a:lstStyle/>
            <a:p>
              <a:pPr algn="ctr"/>
              <a:r>
                <a:rPr lang="en-US" sz="1429" dirty="0">
                  <a:solidFill>
                    <a:schemeClr val="tx1"/>
                  </a:solidFill>
                </a:rPr>
                <a:t>8</a:t>
              </a:r>
            </a:p>
          </p:txBody>
        </p:sp>
        <p:sp>
          <p:nvSpPr>
            <p:cNvPr id="9" name="TextBox 8">
              <a:extLst>
                <a:ext uri="{FF2B5EF4-FFF2-40B4-BE49-F238E27FC236}">
                  <a16:creationId xmlns:a16="http://schemas.microsoft.com/office/drawing/2014/main" id="{10D4FBAB-5A10-3145-AB1E-1ABFDF35DECF}"/>
                </a:ext>
              </a:extLst>
            </p:cNvPr>
            <p:cNvSpPr txBox="1"/>
            <p:nvPr/>
          </p:nvSpPr>
          <p:spPr>
            <a:xfrm>
              <a:off x="10245389" y="6104398"/>
              <a:ext cx="944810" cy="614746"/>
            </a:xfrm>
            <a:prstGeom prst="ellipse">
              <a:avLst/>
            </a:prstGeom>
            <a:solidFill>
              <a:srgbClr val="FFC000">
                <a:alpha val="50000"/>
              </a:srgbClr>
            </a:solidFill>
            <a:ln>
              <a:noFill/>
            </a:ln>
          </p:spPr>
          <p:style>
            <a:lnRef idx="0">
              <a:scrgbClr r="0" g="0" b="0"/>
            </a:lnRef>
            <a:fillRef idx="0">
              <a:scrgbClr r="0" g="0" b="0"/>
            </a:fillRef>
            <a:effectRef idx="0">
              <a:scrgbClr r="0" g="0" b="0"/>
            </a:effectRef>
            <a:fontRef idx="minor">
              <a:schemeClr val="lt1"/>
            </a:fontRef>
          </p:style>
          <p:txBody>
            <a:bodyPr wrap="square" rtlCol="0">
              <a:spAutoFit/>
            </a:bodyPr>
            <a:lstStyle/>
            <a:p>
              <a:pPr algn="ctr"/>
              <a:r>
                <a:rPr lang="en-US" sz="1429" dirty="0">
                  <a:solidFill>
                    <a:schemeClr val="tx1"/>
                  </a:solidFill>
                </a:rPr>
                <a:t>End</a:t>
              </a:r>
            </a:p>
          </p:txBody>
        </p:sp>
        <mc:AlternateContent xmlns:mc="http://schemas.openxmlformats.org/markup-compatibility/2006" xmlns:a14="http://schemas.microsoft.com/office/drawing/2010/main">
          <mc:Choice Requires="a14">
            <p:sp>
              <p:nvSpPr>
                <p:cNvPr id="6" name="Rounded Rectangle 5">
                  <a:extLst>
                    <a:ext uri="{FF2B5EF4-FFF2-40B4-BE49-F238E27FC236}">
                      <a16:creationId xmlns:a16="http://schemas.microsoft.com/office/drawing/2014/main" id="{A4FD5E05-11A4-734D-A315-7BF64AB40D31}"/>
                    </a:ext>
                  </a:extLst>
                </p:cNvPr>
                <p:cNvSpPr/>
                <p:nvPr/>
              </p:nvSpPr>
              <p:spPr>
                <a:xfrm>
                  <a:off x="1552109" y="2925292"/>
                  <a:ext cx="1656185" cy="504056"/>
                </a:xfrm>
                <a:prstGeom prst="roundRect">
                  <a:avLst/>
                </a:prstGeom>
                <a:solidFill>
                  <a:schemeClr val="accent5">
                    <a:alpha val="99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AU" sz="1429" i="1">
                            <a:solidFill>
                              <a:schemeClr val="tx1"/>
                            </a:solidFill>
                            <a:latin typeface="Cambria Math" panose="02040503050406030204" pitchFamily="18" charset="0"/>
                          </a:rPr>
                          <m:t>𝑥</m:t>
                        </m:r>
                        <m:r>
                          <a:rPr lang="en-AU" sz="1429" i="1">
                            <a:solidFill>
                              <a:schemeClr val="tx1"/>
                            </a:solidFill>
                            <a:latin typeface="Cambria Math" panose="02040503050406030204" pitchFamily="18" charset="0"/>
                          </a:rPr>
                          <m:t>−4=12</m:t>
                        </m:r>
                      </m:oMath>
                    </m:oMathPara>
                  </a14:m>
                  <a:endParaRPr lang="en-US" sz="1429" dirty="0">
                    <a:solidFill>
                      <a:schemeClr val="tx1"/>
                    </a:solidFill>
                  </a:endParaRPr>
                </a:p>
              </p:txBody>
            </p:sp>
          </mc:Choice>
          <mc:Fallback xmlns="">
            <p:sp>
              <p:nvSpPr>
                <p:cNvPr id="6" name="Rounded Rectangle 5">
                  <a:extLst>
                    <a:ext uri="{FF2B5EF4-FFF2-40B4-BE49-F238E27FC236}">
                      <a16:creationId xmlns:a16="http://schemas.microsoft.com/office/drawing/2014/main" id="{A4FD5E05-11A4-734D-A315-7BF64AB40D31}"/>
                    </a:ext>
                  </a:extLst>
                </p:cNvPr>
                <p:cNvSpPr>
                  <a:spLocks noRot="1" noChangeAspect="1" noMove="1" noResize="1" noEditPoints="1" noAdjustHandles="1" noChangeArrowheads="1" noChangeShapeType="1" noTextEdit="1"/>
                </p:cNvSpPr>
                <p:nvPr/>
              </p:nvSpPr>
              <p:spPr>
                <a:xfrm>
                  <a:off x="1552109" y="2925292"/>
                  <a:ext cx="1656185" cy="504056"/>
                </a:xfrm>
                <a:prstGeom prst="roundRect">
                  <a:avLst/>
                </a:prstGeom>
                <a:blipFill>
                  <a:blip r:embed="rId8"/>
                  <a:stretch>
                    <a:fillRect/>
                  </a:stretch>
                </a:blipFill>
                <a:ln>
                  <a:noFill/>
                </a:ln>
              </p:spPr>
              <p:txBody>
                <a:bodyPr/>
                <a:lstStyle/>
                <a:p>
                  <a:r>
                    <a:rPr lang="en-AU">
                      <a:noFill/>
                    </a:rPr>
                    <a:t> </a:t>
                  </a:r>
                </a:p>
              </p:txBody>
            </p:sp>
          </mc:Fallback>
        </mc:AlternateContent>
        <p:sp>
          <p:nvSpPr>
            <p:cNvPr id="14" name="Rectangle 13">
              <a:extLst>
                <a:ext uri="{FF2B5EF4-FFF2-40B4-BE49-F238E27FC236}">
                  <a16:creationId xmlns:a16="http://schemas.microsoft.com/office/drawing/2014/main" id="{70205A69-D2BC-4640-9981-EDAC2853D003}"/>
                </a:ext>
              </a:extLst>
            </p:cNvPr>
            <p:cNvSpPr/>
            <p:nvPr/>
          </p:nvSpPr>
          <p:spPr>
            <a:xfrm>
              <a:off x="2133975" y="4771449"/>
              <a:ext cx="430809" cy="912044"/>
            </a:xfrm>
            <a:prstGeom prst="rect">
              <a:avLst/>
            </a:prstGeom>
            <a:solidFill>
              <a:schemeClr val="bg1"/>
            </a:solidFill>
            <a:ln w="15875" cap="flat" cmpd="sng" algn="ctr">
              <a:solidFill>
                <a:schemeClr val="accent2"/>
              </a:solidFill>
              <a:prstDash val="sysDot"/>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rtlCol="0" anchor="ctr"/>
            <a:lstStyle/>
            <a:p>
              <a:pPr algn="ctr"/>
              <a:r>
                <a:rPr lang="en-US" sz="1429" dirty="0">
                  <a:solidFill>
                    <a:schemeClr val="tx1"/>
                  </a:solidFill>
                </a:rPr>
                <a:t>6</a:t>
              </a:r>
            </a:p>
          </p:txBody>
        </p:sp>
        <mc:AlternateContent xmlns:mc="http://schemas.openxmlformats.org/markup-compatibility/2006" xmlns:a14="http://schemas.microsoft.com/office/drawing/2010/main">
          <mc:Choice Requires="a14">
            <p:sp>
              <p:nvSpPr>
                <p:cNvPr id="13" name="Rounded Rectangle 12">
                  <a:extLst>
                    <a:ext uri="{FF2B5EF4-FFF2-40B4-BE49-F238E27FC236}">
                      <a16:creationId xmlns:a16="http://schemas.microsoft.com/office/drawing/2014/main" id="{7C667454-D245-0447-A6E6-DECD058A5B5D}"/>
                    </a:ext>
                  </a:extLst>
                </p:cNvPr>
                <p:cNvSpPr/>
                <p:nvPr/>
              </p:nvSpPr>
              <p:spPr>
                <a:xfrm>
                  <a:off x="1552108" y="4314884"/>
                  <a:ext cx="1656185" cy="504056"/>
                </a:xfrm>
                <a:prstGeom prst="roundRect">
                  <a:avLst/>
                </a:prstGeom>
                <a:solidFill>
                  <a:schemeClr val="accent5">
                    <a:alpha val="99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AU" sz="1286" i="1">
                            <a:solidFill>
                              <a:schemeClr val="tx1"/>
                            </a:solidFill>
                            <a:latin typeface="Cambria Math" panose="02040503050406030204" pitchFamily="18" charset="0"/>
                          </a:rPr>
                          <m:t>2=</m:t>
                        </m:r>
                        <m:f>
                          <m:fPr>
                            <m:ctrlPr>
                              <a:rPr lang="en-AU" sz="1286" i="1">
                                <a:solidFill>
                                  <a:schemeClr val="tx1"/>
                                </a:solidFill>
                                <a:latin typeface="Cambria Math" panose="02040503050406030204" pitchFamily="18" charset="0"/>
                              </a:rPr>
                            </m:ctrlPr>
                          </m:fPr>
                          <m:num>
                            <m:r>
                              <a:rPr lang="en-AU" sz="1286" i="1">
                                <a:solidFill>
                                  <a:schemeClr val="tx1"/>
                                </a:solidFill>
                                <a:latin typeface="Cambria Math" panose="02040503050406030204" pitchFamily="18" charset="0"/>
                              </a:rPr>
                              <m:t>𝑥</m:t>
                            </m:r>
                          </m:num>
                          <m:den>
                            <m:r>
                              <a:rPr lang="en-AU" sz="1286" i="1">
                                <a:solidFill>
                                  <a:schemeClr val="tx1"/>
                                </a:solidFill>
                                <a:latin typeface="Cambria Math" panose="02040503050406030204" pitchFamily="18" charset="0"/>
                              </a:rPr>
                              <m:t>3</m:t>
                            </m:r>
                          </m:den>
                        </m:f>
                      </m:oMath>
                    </m:oMathPara>
                  </a14:m>
                  <a:endParaRPr lang="en-US" sz="1286" dirty="0">
                    <a:solidFill>
                      <a:schemeClr val="tx1"/>
                    </a:solidFill>
                  </a:endParaRPr>
                </a:p>
              </p:txBody>
            </p:sp>
          </mc:Choice>
          <mc:Fallback xmlns="">
            <p:sp>
              <p:nvSpPr>
                <p:cNvPr id="13" name="Rounded Rectangle 12">
                  <a:extLst>
                    <a:ext uri="{FF2B5EF4-FFF2-40B4-BE49-F238E27FC236}">
                      <a16:creationId xmlns:a16="http://schemas.microsoft.com/office/drawing/2014/main" id="{7C667454-D245-0447-A6E6-DECD058A5B5D}"/>
                    </a:ext>
                  </a:extLst>
                </p:cNvPr>
                <p:cNvSpPr>
                  <a:spLocks noRot="1" noChangeAspect="1" noMove="1" noResize="1" noEditPoints="1" noAdjustHandles="1" noChangeArrowheads="1" noChangeShapeType="1" noTextEdit="1"/>
                </p:cNvSpPr>
                <p:nvPr/>
              </p:nvSpPr>
              <p:spPr>
                <a:xfrm>
                  <a:off x="1552108" y="4314884"/>
                  <a:ext cx="1656185" cy="504056"/>
                </a:xfrm>
                <a:prstGeom prst="roundRect">
                  <a:avLst/>
                </a:prstGeom>
                <a:blipFill>
                  <a:blip r:embed="rId9"/>
                  <a:stretch>
                    <a:fillRect b="-11864"/>
                  </a:stretch>
                </a:blipFill>
                <a:ln>
                  <a:noFill/>
                </a:ln>
              </p:spPr>
              <p:txBody>
                <a:bodyPr/>
                <a:lstStyle/>
                <a:p>
                  <a:r>
                    <a:rPr lang="en-AU">
                      <a:noFill/>
                    </a:rPr>
                    <a:t> </a:t>
                  </a:r>
                </a:p>
              </p:txBody>
            </p:sp>
          </mc:Fallback>
        </mc:AlternateContent>
        <mc:AlternateContent xmlns:mc="http://schemas.openxmlformats.org/markup-compatibility/2006" xmlns:a14="http://schemas.microsoft.com/office/drawing/2010/main">
          <mc:Choice Requires="a14">
            <p:sp>
              <p:nvSpPr>
                <p:cNvPr id="16" name="Rounded Rectangle 15">
                  <a:extLst>
                    <a:ext uri="{FF2B5EF4-FFF2-40B4-BE49-F238E27FC236}">
                      <a16:creationId xmlns:a16="http://schemas.microsoft.com/office/drawing/2014/main" id="{996FCE9E-C285-2C4F-A710-81334A20DCD5}"/>
                    </a:ext>
                  </a:extLst>
                </p:cNvPr>
                <p:cNvSpPr/>
                <p:nvPr/>
              </p:nvSpPr>
              <p:spPr>
                <a:xfrm>
                  <a:off x="4354421" y="2900778"/>
                  <a:ext cx="1656185" cy="504056"/>
                </a:xfrm>
                <a:prstGeom prst="roundRect">
                  <a:avLst/>
                </a:prstGeom>
                <a:solidFill>
                  <a:schemeClr val="accent5">
                    <a:alpha val="99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AU" sz="1429" i="1">
                            <a:solidFill>
                              <a:schemeClr val="tx1"/>
                            </a:solidFill>
                            <a:latin typeface="Cambria Math" panose="02040503050406030204" pitchFamily="18" charset="0"/>
                          </a:rPr>
                          <m:t>2+</m:t>
                        </m:r>
                        <m:r>
                          <a:rPr lang="en-AU" sz="1429" i="1">
                            <a:solidFill>
                              <a:schemeClr val="tx1"/>
                            </a:solidFill>
                            <a:latin typeface="Cambria Math" panose="02040503050406030204" pitchFamily="18" charset="0"/>
                          </a:rPr>
                          <m:t>𝐴</m:t>
                        </m:r>
                        <m:r>
                          <a:rPr lang="en-AU" sz="1429" i="1">
                            <a:solidFill>
                              <a:schemeClr val="tx1"/>
                            </a:solidFill>
                            <a:latin typeface="Cambria Math" panose="02040503050406030204" pitchFamily="18" charset="0"/>
                          </a:rPr>
                          <m:t>=9</m:t>
                        </m:r>
                      </m:oMath>
                    </m:oMathPara>
                  </a14:m>
                  <a:endParaRPr lang="en-US" sz="1429" dirty="0">
                    <a:solidFill>
                      <a:schemeClr val="tx1"/>
                    </a:solidFill>
                  </a:endParaRPr>
                </a:p>
              </p:txBody>
            </p:sp>
          </mc:Choice>
          <mc:Fallback xmlns="">
            <p:sp>
              <p:nvSpPr>
                <p:cNvPr id="16" name="Rounded Rectangle 15">
                  <a:extLst>
                    <a:ext uri="{FF2B5EF4-FFF2-40B4-BE49-F238E27FC236}">
                      <a16:creationId xmlns:a16="http://schemas.microsoft.com/office/drawing/2014/main" id="{996FCE9E-C285-2C4F-A710-81334A20DCD5}"/>
                    </a:ext>
                  </a:extLst>
                </p:cNvPr>
                <p:cNvSpPr>
                  <a:spLocks noRot="1" noChangeAspect="1" noMove="1" noResize="1" noEditPoints="1" noAdjustHandles="1" noChangeArrowheads="1" noChangeShapeType="1" noTextEdit="1"/>
                </p:cNvSpPr>
                <p:nvPr/>
              </p:nvSpPr>
              <p:spPr>
                <a:xfrm>
                  <a:off x="4354421" y="2900778"/>
                  <a:ext cx="1656185" cy="504056"/>
                </a:xfrm>
                <a:prstGeom prst="roundRect">
                  <a:avLst/>
                </a:prstGeom>
                <a:blipFill>
                  <a:blip r:embed="rId10"/>
                  <a:stretch>
                    <a:fillRect/>
                  </a:stretch>
                </a:blipFill>
                <a:ln>
                  <a:noFill/>
                </a:ln>
              </p:spPr>
              <p:txBody>
                <a:bodyPr/>
                <a:lstStyle/>
                <a:p>
                  <a:r>
                    <a:rPr lang="en-AU">
                      <a:noFill/>
                    </a:rPr>
                    <a:t> </a:t>
                  </a:r>
                </a:p>
              </p:txBody>
            </p:sp>
          </mc:Fallback>
        </mc:AlternateContent>
        <mc:AlternateContent xmlns:mc="http://schemas.openxmlformats.org/markup-compatibility/2006" xmlns:a14="http://schemas.microsoft.com/office/drawing/2010/main">
          <mc:Choice Requires="a14">
            <p:sp>
              <p:nvSpPr>
                <p:cNvPr id="36" name="Rectangle 35">
                  <a:extLst>
                    <a:ext uri="{FF2B5EF4-FFF2-40B4-BE49-F238E27FC236}">
                      <a16:creationId xmlns:a16="http://schemas.microsoft.com/office/drawing/2014/main" id="{9BD6DC47-B8A0-A044-9373-B48AF894B30B}"/>
                    </a:ext>
                  </a:extLst>
                </p:cNvPr>
                <p:cNvSpPr/>
                <p:nvPr/>
              </p:nvSpPr>
              <p:spPr>
                <a:xfrm>
                  <a:off x="7645503" y="3374518"/>
                  <a:ext cx="577770" cy="966876"/>
                </a:xfrm>
                <a:prstGeom prst="rect">
                  <a:avLst/>
                </a:prstGeom>
                <a:solidFill>
                  <a:schemeClr val="bg1"/>
                </a:solidFill>
                <a:ln w="15875" cap="flat" cmpd="sng" algn="ctr">
                  <a:solidFill>
                    <a:schemeClr val="accent2"/>
                  </a:solidFill>
                  <a:prstDash val="sysDot"/>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rtlCol="0" anchor="ctr"/>
                <a:lstStyle/>
                <a:p>
                  <a:pPr algn="ctr"/>
                  <a14:m>
                    <m:oMath xmlns:m="http://schemas.openxmlformats.org/officeDocument/2006/math">
                      <m:r>
                        <a:rPr lang="en-AU" sz="1429" i="1">
                          <a:solidFill>
                            <a:schemeClr val="tx1"/>
                          </a:solidFill>
                          <a:latin typeface="Cambria Math" panose="02040503050406030204" pitchFamily="18" charset="0"/>
                        </a:rPr>
                        <m:t>−</m:t>
                      </m:r>
                    </m:oMath>
                  </a14:m>
                  <a:r>
                    <a:rPr lang="en-US" sz="1429" dirty="0">
                      <a:solidFill>
                        <a:schemeClr val="tx1"/>
                      </a:solidFill>
                    </a:rPr>
                    <a:t>5</a:t>
                  </a:r>
                </a:p>
              </p:txBody>
            </p:sp>
          </mc:Choice>
          <mc:Fallback xmlns="">
            <p:sp>
              <p:nvSpPr>
                <p:cNvPr id="36" name="Rectangle 35">
                  <a:extLst>
                    <a:ext uri="{FF2B5EF4-FFF2-40B4-BE49-F238E27FC236}">
                      <a16:creationId xmlns:a16="http://schemas.microsoft.com/office/drawing/2014/main" id="{9BD6DC47-B8A0-A044-9373-B48AF894B30B}"/>
                    </a:ext>
                  </a:extLst>
                </p:cNvPr>
                <p:cNvSpPr>
                  <a:spLocks noRot="1" noChangeAspect="1" noMove="1" noResize="1" noEditPoints="1" noAdjustHandles="1" noChangeArrowheads="1" noChangeShapeType="1" noTextEdit="1"/>
                </p:cNvSpPr>
                <p:nvPr/>
              </p:nvSpPr>
              <p:spPr>
                <a:xfrm>
                  <a:off x="7645503" y="3374518"/>
                  <a:ext cx="577770" cy="966876"/>
                </a:xfrm>
                <a:prstGeom prst="rect">
                  <a:avLst/>
                </a:prstGeom>
                <a:blipFill>
                  <a:blip r:embed="rId11"/>
                  <a:stretch>
                    <a:fillRect/>
                  </a:stretch>
                </a:blipFill>
                <a:ln w="15875" cap="flat" cmpd="sng" algn="ctr">
                  <a:solidFill>
                    <a:schemeClr val="accent2"/>
                  </a:solidFill>
                  <a:prstDash val="sysDot"/>
                  <a:round/>
                  <a:headEnd type="none" w="med" len="med"/>
                  <a:tailEnd type="none" w="med" len="med"/>
                </a:ln>
              </p:spPr>
              <p:txBody>
                <a:bodyPr/>
                <a:lstStyle/>
                <a:p>
                  <a:r>
                    <a:rPr lang="en-AU">
                      <a:noFill/>
                    </a:rPr>
                    <a:t> </a:t>
                  </a:r>
                </a:p>
              </p:txBody>
            </p:sp>
          </mc:Fallback>
        </mc:AlternateContent>
        <mc:AlternateContent xmlns:mc="http://schemas.openxmlformats.org/markup-compatibility/2006" xmlns:a14="http://schemas.microsoft.com/office/drawing/2010/main">
          <mc:Choice Requires="a14">
            <p:sp>
              <p:nvSpPr>
                <p:cNvPr id="19" name="Rounded Rectangle 18">
                  <a:extLst>
                    <a:ext uri="{FF2B5EF4-FFF2-40B4-BE49-F238E27FC236}">
                      <a16:creationId xmlns:a16="http://schemas.microsoft.com/office/drawing/2014/main" id="{D62D0437-1230-DD40-9EAC-1DB90B8CF5F0}"/>
                    </a:ext>
                  </a:extLst>
                </p:cNvPr>
                <p:cNvSpPr/>
                <p:nvPr/>
              </p:nvSpPr>
              <p:spPr>
                <a:xfrm>
                  <a:off x="1552108" y="5638030"/>
                  <a:ext cx="1656185" cy="504056"/>
                </a:xfrm>
                <a:prstGeom prst="roundRect">
                  <a:avLst/>
                </a:prstGeom>
                <a:solidFill>
                  <a:schemeClr val="accent5">
                    <a:alpha val="99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AU" sz="1429" i="1">
                            <a:solidFill>
                              <a:schemeClr val="tx1"/>
                            </a:solidFill>
                            <a:latin typeface="Cambria Math" panose="02040503050406030204" pitchFamily="18" charset="0"/>
                          </a:rPr>
                          <m:t>9</m:t>
                        </m:r>
                        <m:r>
                          <a:rPr lang="en-AU" sz="1429" i="1">
                            <a:solidFill>
                              <a:schemeClr val="tx1"/>
                            </a:solidFill>
                            <a:latin typeface="Cambria Math" panose="02040503050406030204" pitchFamily="18" charset="0"/>
                          </a:rPr>
                          <m:t>𝑃</m:t>
                        </m:r>
                        <m:r>
                          <a:rPr lang="en-AU" sz="1429" i="1">
                            <a:solidFill>
                              <a:schemeClr val="tx1"/>
                            </a:solidFill>
                            <a:latin typeface="Cambria Math" panose="02040503050406030204" pitchFamily="18" charset="0"/>
                          </a:rPr>
                          <m:t>=45</m:t>
                        </m:r>
                      </m:oMath>
                    </m:oMathPara>
                  </a14:m>
                  <a:endParaRPr lang="en-US" sz="1429" dirty="0">
                    <a:solidFill>
                      <a:schemeClr val="tx1"/>
                    </a:solidFill>
                  </a:endParaRPr>
                </a:p>
              </p:txBody>
            </p:sp>
          </mc:Choice>
          <mc:Fallback xmlns="">
            <p:sp>
              <p:nvSpPr>
                <p:cNvPr id="19" name="Rounded Rectangle 18">
                  <a:extLst>
                    <a:ext uri="{FF2B5EF4-FFF2-40B4-BE49-F238E27FC236}">
                      <a16:creationId xmlns:a16="http://schemas.microsoft.com/office/drawing/2014/main" id="{D62D0437-1230-DD40-9EAC-1DB90B8CF5F0}"/>
                    </a:ext>
                  </a:extLst>
                </p:cNvPr>
                <p:cNvSpPr>
                  <a:spLocks noRot="1" noChangeAspect="1" noMove="1" noResize="1" noEditPoints="1" noAdjustHandles="1" noChangeArrowheads="1" noChangeShapeType="1" noTextEdit="1"/>
                </p:cNvSpPr>
                <p:nvPr/>
              </p:nvSpPr>
              <p:spPr>
                <a:xfrm>
                  <a:off x="1552108" y="5638030"/>
                  <a:ext cx="1656185" cy="504056"/>
                </a:xfrm>
                <a:prstGeom prst="roundRect">
                  <a:avLst/>
                </a:prstGeom>
                <a:blipFill>
                  <a:blip r:embed="rId12"/>
                  <a:stretch>
                    <a:fillRect/>
                  </a:stretch>
                </a:blipFill>
                <a:ln>
                  <a:noFill/>
                </a:ln>
              </p:spPr>
              <p:txBody>
                <a:bodyPr/>
                <a:lstStyle/>
                <a:p>
                  <a:r>
                    <a:rPr lang="en-AU">
                      <a:noFill/>
                    </a:rPr>
                    <a:t> </a:t>
                  </a:r>
                </a:p>
              </p:txBody>
            </p:sp>
          </mc:Fallback>
        </mc:AlternateContent>
        <mc:AlternateContent xmlns:mc="http://schemas.openxmlformats.org/markup-compatibility/2006" xmlns:a14="http://schemas.microsoft.com/office/drawing/2010/main">
          <mc:Choice Requires="a14">
            <p:sp>
              <p:nvSpPr>
                <p:cNvPr id="23" name="Rounded Rectangle 22">
                  <a:extLst>
                    <a:ext uri="{FF2B5EF4-FFF2-40B4-BE49-F238E27FC236}">
                      <a16:creationId xmlns:a16="http://schemas.microsoft.com/office/drawing/2014/main" id="{9C5EE512-3A03-3C47-854F-E71475A03EC3}"/>
                    </a:ext>
                  </a:extLst>
                </p:cNvPr>
                <p:cNvSpPr/>
                <p:nvPr/>
              </p:nvSpPr>
              <p:spPr>
                <a:xfrm>
                  <a:off x="4234924" y="4308627"/>
                  <a:ext cx="1656185" cy="504056"/>
                </a:xfrm>
                <a:prstGeom prst="roundRect">
                  <a:avLst/>
                </a:prstGeom>
                <a:solidFill>
                  <a:schemeClr val="accent5">
                    <a:alpha val="99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AU" sz="1429">
                            <a:solidFill>
                              <a:schemeClr val="tx1"/>
                            </a:solidFill>
                            <a:latin typeface="Cambria Math" panose="02040503050406030204" pitchFamily="18" charset="0"/>
                          </a:rPr>
                          <m:t>2−</m:t>
                        </m:r>
                        <m:r>
                          <m:rPr>
                            <m:sty m:val="p"/>
                          </m:rPr>
                          <a:rPr lang="en-AU" sz="1429">
                            <a:solidFill>
                              <a:schemeClr val="tx1"/>
                            </a:solidFill>
                            <a:latin typeface="Cambria Math" panose="02040503050406030204" pitchFamily="18" charset="0"/>
                          </a:rPr>
                          <m:t>Z</m:t>
                        </m:r>
                        <m:r>
                          <a:rPr lang="en-AU" sz="1429" i="1">
                            <a:solidFill>
                              <a:schemeClr val="tx1"/>
                            </a:solidFill>
                            <a:latin typeface="Cambria Math" panose="02040503050406030204" pitchFamily="18" charset="0"/>
                          </a:rPr>
                          <m:t>=−1</m:t>
                        </m:r>
                      </m:oMath>
                    </m:oMathPara>
                  </a14:m>
                  <a:endParaRPr lang="en-US" sz="1429" dirty="0">
                    <a:solidFill>
                      <a:schemeClr val="tx1"/>
                    </a:solidFill>
                  </a:endParaRPr>
                </a:p>
              </p:txBody>
            </p:sp>
          </mc:Choice>
          <mc:Fallback xmlns="">
            <p:sp>
              <p:nvSpPr>
                <p:cNvPr id="23" name="Rounded Rectangle 22">
                  <a:extLst>
                    <a:ext uri="{FF2B5EF4-FFF2-40B4-BE49-F238E27FC236}">
                      <a16:creationId xmlns:a16="http://schemas.microsoft.com/office/drawing/2014/main" id="{9C5EE512-3A03-3C47-854F-E71475A03EC3}"/>
                    </a:ext>
                  </a:extLst>
                </p:cNvPr>
                <p:cNvSpPr>
                  <a:spLocks noRot="1" noChangeAspect="1" noMove="1" noResize="1" noEditPoints="1" noAdjustHandles="1" noChangeArrowheads="1" noChangeShapeType="1" noTextEdit="1"/>
                </p:cNvSpPr>
                <p:nvPr/>
              </p:nvSpPr>
              <p:spPr>
                <a:xfrm>
                  <a:off x="4234924" y="4308627"/>
                  <a:ext cx="1656185" cy="504056"/>
                </a:xfrm>
                <a:prstGeom prst="roundRect">
                  <a:avLst/>
                </a:prstGeom>
                <a:blipFill>
                  <a:blip r:embed="rId13"/>
                  <a:stretch>
                    <a:fillRect/>
                  </a:stretch>
                </a:blipFill>
                <a:ln>
                  <a:noFill/>
                </a:ln>
              </p:spPr>
              <p:txBody>
                <a:bodyPr/>
                <a:lstStyle/>
                <a:p>
                  <a:r>
                    <a:rPr lang="en-AU">
                      <a:noFill/>
                    </a:rPr>
                    <a:t> </a:t>
                  </a:r>
                </a:p>
              </p:txBody>
            </p:sp>
          </mc:Fallback>
        </mc:AlternateContent>
        <mc:AlternateContent xmlns:mc="http://schemas.openxmlformats.org/markup-compatibility/2006" xmlns:a14="http://schemas.microsoft.com/office/drawing/2010/main">
          <mc:Choice Requires="a14">
            <p:sp>
              <p:nvSpPr>
                <p:cNvPr id="28" name="Rounded Rectangle 27">
                  <a:extLst>
                    <a:ext uri="{FF2B5EF4-FFF2-40B4-BE49-F238E27FC236}">
                      <a16:creationId xmlns:a16="http://schemas.microsoft.com/office/drawing/2014/main" id="{8BD4FD73-6AC5-2C4E-9E63-BC02CEB8683E}"/>
                    </a:ext>
                  </a:extLst>
                </p:cNvPr>
                <p:cNvSpPr/>
                <p:nvPr/>
              </p:nvSpPr>
              <p:spPr>
                <a:xfrm>
                  <a:off x="7063880" y="2894520"/>
                  <a:ext cx="1656185" cy="504056"/>
                </a:xfrm>
                <a:prstGeom prst="roundRect">
                  <a:avLst/>
                </a:prstGeom>
                <a:solidFill>
                  <a:schemeClr val="accent5">
                    <a:alpha val="99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AU" sz="1429" i="1">
                            <a:solidFill>
                              <a:schemeClr val="tx1"/>
                            </a:solidFill>
                            <a:latin typeface="Cambria Math" panose="02040503050406030204" pitchFamily="18" charset="0"/>
                          </a:rPr>
                          <m:t>−3=</m:t>
                        </m:r>
                        <m:r>
                          <a:rPr lang="en-AU" sz="1429" i="1">
                            <a:solidFill>
                              <a:schemeClr val="tx1"/>
                            </a:solidFill>
                            <a:latin typeface="Cambria Math" panose="02040503050406030204" pitchFamily="18" charset="0"/>
                          </a:rPr>
                          <m:t>𝑤</m:t>
                        </m:r>
                        <m:r>
                          <a:rPr lang="en-AU" sz="1429" i="1">
                            <a:solidFill>
                              <a:schemeClr val="tx1"/>
                            </a:solidFill>
                            <a:latin typeface="Cambria Math" panose="02040503050406030204" pitchFamily="18" charset="0"/>
                          </a:rPr>
                          <m:t>−2</m:t>
                        </m:r>
                      </m:oMath>
                    </m:oMathPara>
                  </a14:m>
                  <a:endParaRPr lang="en-US" sz="1429" dirty="0">
                    <a:solidFill>
                      <a:schemeClr val="tx1"/>
                    </a:solidFill>
                  </a:endParaRPr>
                </a:p>
              </p:txBody>
            </p:sp>
          </mc:Choice>
          <mc:Fallback xmlns="">
            <p:sp>
              <p:nvSpPr>
                <p:cNvPr id="28" name="Rounded Rectangle 27">
                  <a:extLst>
                    <a:ext uri="{FF2B5EF4-FFF2-40B4-BE49-F238E27FC236}">
                      <a16:creationId xmlns:a16="http://schemas.microsoft.com/office/drawing/2014/main" id="{8BD4FD73-6AC5-2C4E-9E63-BC02CEB8683E}"/>
                    </a:ext>
                  </a:extLst>
                </p:cNvPr>
                <p:cNvSpPr>
                  <a:spLocks noRot="1" noChangeAspect="1" noMove="1" noResize="1" noEditPoints="1" noAdjustHandles="1" noChangeArrowheads="1" noChangeShapeType="1" noTextEdit="1"/>
                </p:cNvSpPr>
                <p:nvPr/>
              </p:nvSpPr>
              <p:spPr>
                <a:xfrm>
                  <a:off x="7063880" y="2894520"/>
                  <a:ext cx="1656185" cy="504056"/>
                </a:xfrm>
                <a:prstGeom prst="roundRect">
                  <a:avLst/>
                </a:prstGeom>
                <a:blipFill>
                  <a:blip r:embed="rId14"/>
                  <a:stretch>
                    <a:fillRect/>
                  </a:stretch>
                </a:blipFill>
                <a:ln>
                  <a:noFill/>
                </a:ln>
              </p:spPr>
              <p:txBody>
                <a:bodyPr/>
                <a:lstStyle/>
                <a:p>
                  <a:r>
                    <a:rPr lang="en-AU">
                      <a:noFill/>
                    </a:rPr>
                    <a:t> </a:t>
                  </a:r>
                </a:p>
              </p:txBody>
            </p:sp>
          </mc:Fallback>
        </mc:AlternateContent>
        <mc:AlternateContent xmlns:mc="http://schemas.openxmlformats.org/markup-compatibility/2006" xmlns:a14="http://schemas.microsoft.com/office/drawing/2010/main">
          <mc:Choice Requires="a14">
            <p:sp>
              <p:nvSpPr>
                <p:cNvPr id="34" name="Rounded Rectangle 33">
                  <a:extLst>
                    <a:ext uri="{FF2B5EF4-FFF2-40B4-BE49-F238E27FC236}">
                      <a16:creationId xmlns:a16="http://schemas.microsoft.com/office/drawing/2014/main" id="{09AA9272-9325-1E41-ACC6-9DA9369B54B3}"/>
                    </a:ext>
                  </a:extLst>
                </p:cNvPr>
                <p:cNvSpPr/>
                <p:nvPr/>
              </p:nvSpPr>
              <p:spPr>
                <a:xfrm>
                  <a:off x="9872193" y="2884875"/>
                  <a:ext cx="1656185" cy="504056"/>
                </a:xfrm>
                <a:prstGeom prst="roundRect">
                  <a:avLst/>
                </a:prstGeom>
                <a:solidFill>
                  <a:schemeClr val="accent5">
                    <a:alpha val="99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AU" sz="1429" i="1">
                            <a:solidFill>
                              <a:schemeClr val="tx1"/>
                            </a:solidFill>
                            <a:latin typeface="Cambria Math" panose="02040503050406030204" pitchFamily="18" charset="0"/>
                          </a:rPr>
                          <m:t>5=</m:t>
                        </m:r>
                        <m:r>
                          <a:rPr lang="en-AU" sz="1429" i="1">
                            <a:solidFill>
                              <a:schemeClr val="tx1"/>
                            </a:solidFill>
                            <a:latin typeface="Cambria Math" panose="02040503050406030204" pitchFamily="18" charset="0"/>
                          </a:rPr>
                          <m:t>𝑦</m:t>
                        </m:r>
                        <m:r>
                          <a:rPr lang="en-AU" sz="1429" i="1">
                            <a:solidFill>
                              <a:schemeClr val="tx1"/>
                            </a:solidFill>
                            <a:latin typeface="Cambria Math" panose="02040503050406030204" pitchFamily="18" charset="0"/>
                            <a:ea typeface="Cambria Math" panose="02040503050406030204" pitchFamily="18" charset="0"/>
                          </a:rPr>
                          <m:t>÷5</m:t>
                        </m:r>
                      </m:oMath>
                    </m:oMathPara>
                  </a14:m>
                  <a:endParaRPr lang="en-US" sz="1429" dirty="0">
                    <a:solidFill>
                      <a:schemeClr val="tx1"/>
                    </a:solidFill>
                  </a:endParaRPr>
                </a:p>
              </p:txBody>
            </p:sp>
          </mc:Choice>
          <mc:Fallback xmlns="">
            <p:sp>
              <p:nvSpPr>
                <p:cNvPr id="34" name="Rounded Rectangle 33">
                  <a:extLst>
                    <a:ext uri="{FF2B5EF4-FFF2-40B4-BE49-F238E27FC236}">
                      <a16:creationId xmlns:a16="http://schemas.microsoft.com/office/drawing/2014/main" id="{09AA9272-9325-1E41-ACC6-9DA9369B54B3}"/>
                    </a:ext>
                  </a:extLst>
                </p:cNvPr>
                <p:cNvSpPr>
                  <a:spLocks noRot="1" noChangeAspect="1" noMove="1" noResize="1" noEditPoints="1" noAdjustHandles="1" noChangeArrowheads="1" noChangeShapeType="1" noTextEdit="1"/>
                </p:cNvSpPr>
                <p:nvPr/>
              </p:nvSpPr>
              <p:spPr>
                <a:xfrm>
                  <a:off x="9872193" y="2884875"/>
                  <a:ext cx="1656185" cy="504056"/>
                </a:xfrm>
                <a:prstGeom prst="roundRect">
                  <a:avLst/>
                </a:prstGeom>
                <a:blipFill>
                  <a:blip r:embed="rId15"/>
                  <a:stretch>
                    <a:fillRect/>
                  </a:stretch>
                </a:blipFill>
                <a:ln>
                  <a:noFill/>
                </a:ln>
              </p:spPr>
              <p:txBody>
                <a:bodyPr/>
                <a:lstStyle/>
                <a:p>
                  <a:r>
                    <a:rPr lang="en-AU">
                      <a:noFill/>
                    </a:rPr>
                    <a:t> </a:t>
                  </a:r>
                </a:p>
              </p:txBody>
            </p:sp>
          </mc:Fallback>
        </mc:AlternateContent>
        <mc:AlternateContent xmlns:mc="http://schemas.openxmlformats.org/markup-compatibility/2006" xmlns:a14="http://schemas.microsoft.com/office/drawing/2010/main">
          <mc:Choice Requires="a14">
            <p:sp>
              <p:nvSpPr>
                <p:cNvPr id="38" name="Rounded Rectangle 37">
                  <a:extLst>
                    <a:ext uri="{FF2B5EF4-FFF2-40B4-BE49-F238E27FC236}">
                      <a16:creationId xmlns:a16="http://schemas.microsoft.com/office/drawing/2014/main" id="{E866C80B-6659-154A-97B5-AE1C78F422A4}"/>
                    </a:ext>
                  </a:extLst>
                </p:cNvPr>
                <p:cNvSpPr/>
                <p:nvPr/>
              </p:nvSpPr>
              <p:spPr>
                <a:xfrm>
                  <a:off x="9944201" y="4334680"/>
                  <a:ext cx="1656185" cy="504056"/>
                </a:xfrm>
                <a:prstGeom prst="roundRect">
                  <a:avLst/>
                </a:prstGeom>
                <a:solidFill>
                  <a:schemeClr val="accent5">
                    <a:alpha val="99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AU" sz="1429" i="1">
                            <a:solidFill>
                              <a:schemeClr val="tx1"/>
                            </a:solidFill>
                            <a:latin typeface="Cambria Math" panose="02040503050406030204" pitchFamily="18" charset="0"/>
                          </a:rPr>
                          <m:t>20=4</m:t>
                        </m:r>
                        <m:r>
                          <a:rPr lang="en-AU" sz="1429" i="1">
                            <a:solidFill>
                              <a:schemeClr val="tx1"/>
                            </a:solidFill>
                            <a:latin typeface="Cambria Math" panose="02040503050406030204" pitchFamily="18" charset="0"/>
                          </a:rPr>
                          <m:t>𝑅</m:t>
                        </m:r>
                      </m:oMath>
                    </m:oMathPara>
                  </a14:m>
                  <a:endParaRPr lang="en-US" sz="1429" dirty="0">
                    <a:solidFill>
                      <a:schemeClr val="tx1"/>
                    </a:solidFill>
                  </a:endParaRPr>
                </a:p>
              </p:txBody>
            </p:sp>
          </mc:Choice>
          <mc:Fallback xmlns="">
            <p:sp>
              <p:nvSpPr>
                <p:cNvPr id="38" name="Rounded Rectangle 37">
                  <a:extLst>
                    <a:ext uri="{FF2B5EF4-FFF2-40B4-BE49-F238E27FC236}">
                      <a16:creationId xmlns:a16="http://schemas.microsoft.com/office/drawing/2014/main" id="{E866C80B-6659-154A-97B5-AE1C78F422A4}"/>
                    </a:ext>
                  </a:extLst>
                </p:cNvPr>
                <p:cNvSpPr>
                  <a:spLocks noRot="1" noChangeAspect="1" noMove="1" noResize="1" noEditPoints="1" noAdjustHandles="1" noChangeArrowheads="1" noChangeShapeType="1" noTextEdit="1"/>
                </p:cNvSpPr>
                <p:nvPr/>
              </p:nvSpPr>
              <p:spPr>
                <a:xfrm>
                  <a:off x="9944201" y="4334680"/>
                  <a:ext cx="1656185" cy="504056"/>
                </a:xfrm>
                <a:prstGeom prst="roundRect">
                  <a:avLst/>
                </a:prstGeom>
                <a:blipFill>
                  <a:blip r:embed="rId16"/>
                  <a:stretch>
                    <a:fillRect/>
                  </a:stretch>
                </a:blipFill>
                <a:ln>
                  <a:noFill/>
                </a:ln>
              </p:spPr>
              <p:txBody>
                <a:bodyPr/>
                <a:lstStyle/>
                <a:p>
                  <a:r>
                    <a:rPr lang="en-AU">
                      <a:noFill/>
                    </a:rPr>
                    <a:t> </a:t>
                  </a:r>
                </a:p>
              </p:txBody>
            </p:sp>
          </mc:Fallback>
        </mc:AlternateContent>
        <mc:AlternateContent xmlns:mc="http://schemas.openxmlformats.org/markup-compatibility/2006" xmlns:a14="http://schemas.microsoft.com/office/drawing/2010/main">
          <mc:Choice Requires="a14">
            <p:sp>
              <p:nvSpPr>
                <p:cNvPr id="39" name="Rounded Rectangle 38">
                  <a:extLst>
                    <a:ext uri="{FF2B5EF4-FFF2-40B4-BE49-F238E27FC236}">
                      <a16:creationId xmlns:a16="http://schemas.microsoft.com/office/drawing/2014/main" id="{C1928EAD-EFC2-CA48-B95A-F29A4440E7A6}"/>
                    </a:ext>
                  </a:extLst>
                </p:cNvPr>
                <p:cNvSpPr/>
                <p:nvPr/>
              </p:nvSpPr>
              <p:spPr>
                <a:xfrm>
                  <a:off x="6957933" y="4313133"/>
                  <a:ext cx="1656185" cy="504056"/>
                </a:xfrm>
                <a:prstGeom prst="roundRect">
                  <a:avLst/>
                </a:prstGeom>
                <a:solidFill>
                  <a:schemeClr val="accent5">
                    <a:alpha val="99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AU" sz="1429" i="1">
                            <a:solidFill>
                              <a:schemeClr val="tx1"/>
                            </a:solidFill>
                            <a:latin typeface="Cambria Math" panose="02040503050406030204" pitchFamily="18" charset="0"/>
                          </a:rPr>
                          <m:t>4=−1−</m:t>
                        </m:r>
                        <m:r>
                          <a:rPr lang="en-AU" sz="1429" i="1">
                            <a:solidFill>
                              <a:schemeClr val="tx1"/>
                            </a:solidFill>
                            <a:latin typeface="Cambria Math" panose="02040503050406030204" pitchFamily="18" charset="0"/>
                          </a:rPr>
                          <m:t>𝑘</m:t>
                        </m:r>
                      </m:oMath>
                    </m:oMathPara>
                  </a14:m>
                  <a:endParaRPr lang="en-US" sz="1429" dirty="0">
                    <a:solidFill>
                      <a:schemeClr val="tx1"/>
                    </a:solidFill>
                  </a:endParaRPr>
                </a:p>
              </p:txBody>
            </p:sp>
          </mc:Choice>
          <mc:Fallback xmlns="">
            <p:sp>
              <p:nvSpPr>
                <p:cNvPr id="39" name="Rounded Rectangle 38">
                  <a:extLst>
                    <a:ext uri="{FF2B5EF4-FFF2-40B4-BE49-F238E27FC236}">
                      <a16:creationId xmlns:a16="http://schemas.microsoft.com/office/drawing/2014/main" id="{C1928EAD-EFC2-CA48-B95A-F29A4440E7A6}"/>
                    </a:ext>
                  </a:extLst>
                </p:cNvPr>
                <p:cNvSpPr>
                  <a:spLocks noRot="1" noChangeAspect="1" noMove="1" noResize="1" noEditPoints="1" noAdjustHandles="1" noChangeArrowheads="1" noChangeShapeType="1" noTextEdit="1"/>
                </p:cNvSpPr>
                <p:nvPr/>
              </p:nvSpPr>
              <p:spPr>
                <a:xfrm>
                  <a:off x="6957933" y="4313133"/>
                  <a:ext cx="1656185" cy="504056"/>
                </a:xfrm>
                <a:prstGeom prst="roundRect">
                  <a:avLst/>
                </a:prstGeom>
                <a:blipFill>
                  <a:blip r:embed="rId17"/>
                  <a:stretch>
                    <a:fillRect/>
                  </a:stretch>
                </a:blipFill>
                <a:ln>
                  <a:noFill/>
                </a:ln>
              </p:spPr>
              <p:txBody>
                <a:bodyPr/>
                <a:lstStyle/>
                <a:p>
                  <a:r>
                    <a:rPr lang="en-AU">
                      <a:noFill/>
                    </a:rPr>
                    <a:t> </a:t>
                  </a:r>
                </a:p>
              </p:txBody>
            </p:sp>
          </mc:Fallback>
        </mc:AlternateContent>
        <mc:AlternateContent xmlns:mc="http://schemas.openxmlformats.org/markup-compatibility/2006" xmlns:a14="http://schemas.microsoft.com/office/drawing/2010/main">
          <mc:Choice Requires="a14">
            <p:sp>
              <p:nvSpPr>
                <p:cNvPr id="50" name="Rounded Rectangle 49">
                  <a:extLst>
                    <a:ext uri="{FF2B5EF4-FFF2-40B4-BE49-F238E27FC236}">
                      <a16:creationId xmlns:a16="http://schemas.microsoft.com/office/drawing/2014/main" id="{04256C01-D9C0-FA46-939F-3A8EAD0F27A5}"/>
                    </a:ext>
                  </a:extLst>
                </p:cNvPr>
                <p:cNvSpPr/>
                <p:nvPr/>
              </p:nvSpPr>
              <p:spPr>
                <a:xfrm>
                  <a:off x="4251392" y="5664695"/>
                  <a:ext cx="1656185" cy="504056"/>
                </a:xfrm>
                <a:prstGeom prst="roundRect">
                  <a:avLst/>
                </a:prstGeom>
                <a:solidFill>
                  <a:schemeClr val="accent5">
                    <a:alpha val="99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AU" sz="1429" i="1">
                            <a:solidFill>
                              <a:schemeClr val="tx1"/>
                            </a:solidFill>
                            <a:latin typeface="Cambria Math" panose="02040503050406030204" pitchFamily="18" charset="0"/>
                          </a:rPr>
                          <m:t>2=</m:t>
                        </m:r>
                        <m:r>
                          <a:rPr lang="en-AU" sz="1429" i="1">
                            <a:solidFill>
                              <a:schemeClr val="tx1"/>
                            </a:solidFill>
                            <a:latin typeface="Cambria Math" panose="02040503050406030204" pitchFamily="18" charset="0"/>
                          </a:rPr>
                          <m:t>𝑛</m:t>
                        </m:r>
                        <m:r>
                          <a:rPr lang="en-AU" sz="1429" i="1">
                            <a:solidFill>
                              <a:schemeClr val="tx1"/>
                            </a:solidFill>
                            <a:latin typeface="Cambria Math" panose="02040503050406030204" pitchFamily="18" charset="0"/>
                          </a:rPr>
                          <m:t>−2</m:t>
                        </m:r>
                      </m:oMath>
                    </m:oMathPara>
                  </a14:m>
                  <a:endParaRPr lang="en-US" sz="1429" dirty="0">
                    <a:solidFill>
                      <a:schemeClr val="tx1"/>
                    </a:solidFill>
                  </a:endParaRPr>
                </a:p>
              </p:txBody>
            </p:sp>
          </mc:Choice>
          <mc:Fallback xmlns="">
            <p:sp>
              <p:nvSpPr>
                <p:cNvPr id="50" name="Rounded Rectangle 49">
                  <a:extLst>
                    <a:ext uri="{FF2B5EF4-FFF2-40B4-BE49-F238E27FC236}">
                      <a16:creationId xmlns:a16="http://schemas.microsoft.com/office/drawing/2014/main" id="{04256C01-D9C0-FA46-939F-3A8EAD0F27A5}"/>
                    </a:ext>
                  </a:extLst>
                </p:cNvPr>
                <p:cNvSpPr>
                  <a:spLocks noRot="1" noChangeAspect="1" noMove="1" noResize="1" noEditPoints="1" noAdjustHandles="1" noChangeArrowheads="1" noChangeShapeType="1" noTextEdit="1"/>
                </p:cNvSpPr>
                <p:nvPr/>
              </p:nvSpPr>
              <p:spPr>
                <a:xfrm>
                  <a:off x="4251392" y="5664695"/>
                  <a:ext cx="1656185" cy="504056"/>
                </a:xfrm>
                <a:prstGeom prst="roundRect">
                  <a:avLst/>
                </a:prstGeom>
                <a:blipFill>
                  <a:blip r:embed="rId18"/>
                  <a:stretch>
                    <a:fillRect/>
                  </a:stretch>
                </a:blipFill>
                <a:ln>
                  <a:noFill/>
                </a:ln>
              </p:spPr>
              <p:txBody>
                <a:bodyPr/>
                <a:lstStyle/>
                <a:p>
                  <a:r>
                    <a:rPr lang="en-AU">
                      <a:noFill/>
                    </a:rPr>
                    <a:t> </a:t>
                  </a:r>
                </a:p>
              </p:txBody>
            </p:sp>
          </mc:Fallback>
        </mc:AlternateContent>
        <mc:AlternateContent xmlns:mc="http://schemas.openxmlformats.org/markup-compatibility/2006" xmlns:a14="http://schemas.microsoft.com/office/drawing/2010/main">
          <mc:Choice Requires="a14">
            <p:sp>
              <p:nvSpPr>
                <p:cNvPr id="53" name="Rounded Rectangle 52">
                  <a:extLst>
                    <a:ext uri="{FF2B5EF4-FFF2-40B4-BE49-F238E27FC236}">
                      <a16:creationId xmlns:a16="http://schemas.microsoft.com/office/drawing/2014/main" id="{45DB1782-D10E-8640-A3AF-9DF8CA0FFD41}"/>
                    </a:ext>
                  </a:extLst>
                </p:cNvPr>
                <p:cNvSpPr/>
                <p:nvPr/>
              </p:nvSpPr>
              <p:spPr>
                <a:xfrm>
                  <a:off x="7032812" y="5672351"/>
                  <a:ext cx="1656185" cy="504056"/>
                </a:xfrm>
                <a:prstGeom prst="roundRect">
                  <a:avLst/>
                </a:prstGeom>
                <a:solidFill>
                  <a:schemeClr val="accent5">
                    <a:alpha val="99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AU" sz="1286" i="1">
                            <a:solidFill>
                              <a:schemeClr val="tx1"/>
                            </a:solidFill>
                            <a:latin typeface="Cambria Math" panose="02040503050406030204" pitchFamily="18" charset="0"/>
                          </a:rPr>
                          <m:t>h</m:t>
                        </m:r>
                        <m:r>
                          <a:rPr lang="en-AU" sz="1286" i="1">
                            <a:solidFill>
                              <a:schemeClr val="tx1"/>
                            </a:solidFill>
                            <a:latin typeface="Cambria Math" panose="02040503050406030204" pitchFamily="18" charset="0"/>
                            <a:ea typeface="Cambria Math" panose="02040503050406030204" pitchFamily="18" charset="0"/>
                          </a:rPr>
                          <m:t>÷−3=−1</m:t>
                        </m:r>
                      </m:oMath>
                    </m:oMathPara>
                  </a14:m>
                  <a:endParaRPr lang="en-US" sz="1286" dirty="0">
                    <a:solidFill>
                      <a:schemeClr val="tx1"/>
                    </a:solidFill>
                  </a:endParaRPr>
                </a:p>
              </p:txBody>
            </p:sp>
          </mc:Choice>
          <mc:Fallback xmlns="">
            <p:sp>
              <p:nvSpPr>
                <p:cNvPr id="53" name="Rounded Rectangle 52">
                  <a:extLst>
                    <a:ext uri="{FF2B5EF4-FFF2-40B4-BE49-F238E27FC236}">
                      <a16:creationId xmlns:a16="http://schemas.microsoft.com/office/drawing/2014/main" id="{45DB1782-D10E-8640-A3AF-9DF8CA0FFD41}"/>
                    </a:ext>
                  </a:extLst>
                </p:cNvPr>
                <p:cNvSpPr>
                  <a:spLocks noRot="1" noChangeAspect="1" noMove="1" noResize="1" noEditPoints="1" noAdjustHandles="1" noChangeArrowheads="1" noChangeShapeType="1" noTextEdit="1"/>
                </p:cNvSpPr>
                <p:nvPr/>
              </p:nvSpPr>
              <p:spPr>
                <a:xfrm>
                  <a:off x="7032812" y="5672351"/>
                  <a:ext cx="1656185" cy="504056"/>
                </a:xfrm>
                <a:prstGeom prst="roundRect">
                  <a:avLst/>
                </a:prstGeom>
                <a:blipFill>
                  <a:blip r:embed="rId19"/>
                  <a:stretch>
                    <a:fillRect/>
                  </a:stretch>
                </a:blipFill>
                <a:ln>
                  <a:noFill/>
                </a:ln>
              </p:spPr>
              <p:txBody>
                <a:bodyPr/>
                <a:lstStyle/>
                <a:p>
                  <a:r>
                    <a:rPr lang="en-AU">
                      <a:noFill/>
                    </a:rPr>
                    <a:t> </a:t>
                  </a:r>
                </a:p>
              </p:txBody>
            </p:sp>
          </mc:Fallback>
        </mc:AlternateContent>
        <mc:AlternateContent xmlns:mc="http://schemas.openxmlformats.org/markup-compatibility/2006" xmlns:a14="http://schemas.microsoft.com/office/drawing/2010/main">
          <mc:Choice Requires="a14">
            <p:sp>
              <p:nvSpPr>
                <p:cNvPr id="8" name="Rounded Rectangle 7">
                  <a:extLst>
                    <a:ext uri="{FF2B5EF4-FFF2-40B4-BE49-F238E27FC236}">
                      <a16:creationId xmlns:a16="http://schemas.microsoft.com/office/drawing/2014/main" id="{36B8EDD8-D6E7-2442-AEC7-941DBE877CCC}"/>
                    </a:ext>
                  </a:extLst>
                </p:cNvPr>
                <p:cNvSpPr/>
                <p:nvPr/>
              </p:nvSpPr>
              <p:spPr>
                <a:xfrm>
                  <a:off x="9878989" y="5592821"/>
                  <a:ext cx="1721397" cy="590317"/>
                </a:xfrm>
                <a:prstGeom prst="roundRect">
                  <a:avLst/>
                </a:prstGeom>
                <a:solidFill>
                  <a:schemeClr val="accent5">
                    <a:alpha val="99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f>
                          <m:fPr>
                            <m:ctrlPr>
                              <a:rPr lang="en-AU" sz="1429" i="1">
                                <a:solidFill>
                                  <a:schemeClr val="tx1"/>
                                </a:solidFill>
                                <a:latin typeface="Cambria Math" panose="02040503050406030204" pitchFamily="18" charset="0"/>
                              </a:rPr>
                            </m:ctrlPr>
                          </m:fPr>
                          <m:num>
                            <m:r>
                              <a:rPr lang="en-AU" sz="1429" i="1">
                                <a:solidFill>
                                  <a:schemeClr val="tx1"/>
                                </a:solidFill>
                                <a:latin typeface="Cambria Math" panose="02040503050406030204" pitchFamily="18" charset="0"/>
                              </a:rPr>
                              <m:t>𝑥</m:t>
                            </m:r>
                          </m:num>
                          <m:den>
                            <m:r>
                              <a:rPr lang="en-AU" sz="1429" i="1">
                                <a:solidFill>
                                  <a:schemeClr val="tx1"/>
                                </a:solidFill>
                                <a:latin typeface="Cambria Math" panose="02040503050406030204" pitchFamily="18" charset="0"/>
                              </a:rPr>
                              <m:t>4</m:t>
                            </m:r>
                          </m:den>
                        </m:f>
                        <m:r>
                          <a:rPr lang="en-AU" sz="1429" i="1">
                            <a:solidFill>
                              <a:schemeClr val="tx1"/>
                            </a:solidFill>
                            <a:latin typeface="Cambria Math" panose="02040503050406030204" pitchFamily="18" charset="0"/>
                          </a:rPr>
                          <m:t>=12</m:t>
                        </m:r>
                      </m:oMath>
                    </m:oMathPara>
                  </a14:m>
                  <a:endParaRPr lang="en-US" sz="1429" dirty="0">
                    <a:solidFill>
                      <a:schemeClr val="tx1"/>
                    </a:solidFill>
                  </a:endParaRPr>
                </a:p>
              </p:txBody>
            </p:sp>
          </mc:Choice>
          <mc:Fallback xmlns="">
            <p:sp>
              <p:nvSpPr>
                <p:cNvPr id="8" name="Rounded Rectangle 7">
                  <a:extLst>
                    <a:ext uri="{FF2B5EF4-FFF2-40B4-BE49-F238E27FC236}">
                      <a16:creationId xmlns:a16="http://schemas.microsoft.com/office/drawing/2014/main" id="{36B8EDD8-D6E7-2442-AEC7-941DBE877CCC}"/>
                    </a:ext>
                  </a:extLst>
                </p:cNvPr>
                <p:cNvSpPr>
                  <a:spLocks noRot="1" noChangeAspect="1" noMove="1" noResize="1" noEditPoints="1" noAdjustHandles="1" noChangeArrowheads="1" noChangeShapeType="1" noTextEdit="1"/>
                </p:cNvSpPr>
                <p:nvPr/>
              </p:nvSpPr>
              <p:spPr>
                <a:xfrm>
                  <a:off x="9878989" y="5592821"/>
                  <a:ext cx="1721397" cy="590317"/>
                </a:xfrm>
                <a:prstGeom prst="roundRect">
                  <a:avLst/>
                </a:prstGeom>
                <a:blipFill>
                  <a:blip r:embed="rId20"/>
                  <a:stretch>
                    <a:fillRect b="-10145"/>
                  </a:stretch>
                </a:blipFill>
                <a:ln>
                  <a:noFill/>
                </a:ln>
              </p:spPr>
              <p:txBody>
                <a:bodyPr/>
                <a:lstStyle/>
                <a:p>
                  <a:r>
                    <a:rPr lang="en-AU">
                      <a:noFill/>
                    </a:rPr>
                    <a:t> </a:t>
                  </a:r>
                </a:p>
              </p:txBody>
            </p:sp>
          </mc:Fallback>
        </mc:AlternateContent>
      </p:grpSp>
      <p:sp>
        <p:nvSpPr>
          <p:cNvPr id="2" name="Text Box 2">
            <a:extLst>
              <a:ext uri="{FF2B5EF4-FFF2-40B4-BE49-F238E27FC236}">
                <a16:creationId xmlns:a16="http://schemas.microsoft.com/office/drawing/2014/main" id="{261EDC41-9DC9-9579-9DC1-300323A8672F}"/>
              </a:ext>
              <a:ext uri="{C183D7F6-B498-43B3-948B-1728B52AA6E4}">
                <adec:decorative xmlns:adec="http://schemas.microsoft.com/office/drawing/2017/decorative" val="1"/>
              </a:ext>
            </a:extLst>
          </p:cNvPr>
          <p:cNvSpPr txBox="1"/>
          <p:nvPr/>
        </p:nvSpPr>
        <p:spPr>
          <a:xfrm>
            <a:off x="-616707" y="6611344"/>
            <a:ext cx="5652135" cy="338455"/>
          </a:xfrm>
          <a:prstGeom prst="rect">
            <a:avLst/>
          </a:prstGeom>
          <a:noFill/>
          <a:ln>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lnSpc>
                <a:spcPct val="120000"/>
              </a:lnSpc>
              <a:spcBef>
                <a:spcPts val="400"/>
              </a:spcBef>
              <a:spcAft>
                <a:spcPts val="400"/>
              </a:spcAft>
            </a:pPr>
            <a:r>
              <a:rPr lang="pt-BR" sz="650" dirty="0">
                <a:solidFill>
                  <a:srgbClr val="595959"/>
                </a:solidFill>
                <a:effectLst/>
                <a:ea typeface="DengXian" panose="02010600030101010101" pitchFamily="2" charset="-122"/>
                <a:cs typeface="Calibri Light" panose="020F0302020204030204" pitchFamily="34" charset="0"/>
              </a:rPr>
              <a:t>© 2023 Commonwealth of Australia, unless otherwise indicated. Creative Commons Attribution 4.0, unless otherwise indicated.</a:t>
            </a:r>
            <a:endParaRPr lang="en-GB" sz="650" dirty="0">
              <a:solidFill>
                <a:srgbClr val="595959"/>
              </a:solidFill>
              <a:effectLst/>
              <a:ea typeface="DengXian" panose="02010600030101010101" pitchFamily="2" charset="-122"/>
              <a:cs typeface="Calibri Light" panose="020F0302020204030204" pitchFamily="34" charset="0"/>
            </a:endParaRPr>
          </a:p>
          <a:p>
            <a:pPr algn="ctr">
              <a:lnSpc>
                <a:spcPct val="120000"/>
              </a:lnSpc>
              <a:spcBef>
                <a:spcPts val="400"/>
              </a:spcBef>
              <a:spcAft>
                <a:spcPts val="400"/>
              </a:spcAft>
            </a:pPr>
            <a:r>
              <a:rPr lang="pt-BR" sz="650" dirty="0">
                <a:solidFill>
                  <a:srgbClr val="595959"/>
                </a:solidFill>
                <a:effectLst/>
                <a:ea typeface="DengXian" panose="02010600030101010101" pitchFamily="2" charset="-122"/>
                <a:cs typeface="Calibri Light" panose="020F0302020204030204" pitchFamily="34" charset="0"/>
              </a:rPr>
              <a:t> </a:t>
            </a:r>
            <a:endParaRPr lang="en-GB" sz="650" dirty="0">
              <a:solidFill>
                <a:srgbClr val="595959"/>
              </a:solidFill>
              <a:effectLst/>
              <a:ea typeface="DengXian" panose="02010600030101010101" pitchFamily="2" charset="-122"/>
              <a:cs typeface="Calibri Light" panose="020F0302020204030204" pitchFamily="34" charset="0"/>
            </a:endParaRPr>
          </a:p>
        </p:txBody>
      </p:sp>
      <p:pic>
        <p:nvPicPr>
          <p:cNvPr id="3" name="Picture 2">
            <a:hlinkClick r:id="rId21"/>
            <a:extLst>
              <a:ext uri="{FF2B5EF4-FFF2-40B4-BE49-F238E27FC236}">
                <a16:creationId xmlns:a16="http://schemas.microsoft.com/office/drawing/2014/main" id="{4451B18C-758A-A742-5E35-ABAA31F05DD8}"/>
              </a:ext>
              <a:ext uri="{C183D7F6-B498-43B3-948B-1728B52AA6E4}">
                <adec:decorative xmlns:adec="http://schemas.microsoft.com/office/drawing/2017/decorative" val="1"/>
              </a:ext>
            </a:extLst>
          </p:cNvPr>
          <p:cNvPicPr>
            <a:picLocks noChangeAspect="1"/>
          </p:cNvPicPr>
          <p:nvPr/>
        </p:nvPicPr>
        <p:blipFill>
          <a:blip r:embed="rId22" cstate="print">
            <a:extLst>
              <a:ext uri="{28A0092B-C50C-407E-A947-70E740481C1C}">
                <a14:useLocalDpi xmlns:a14="http://schemas.microsoft.com/office/drawing/2010/main" val="0"/>
              </a:ext>
            </a:extLst>
          </a:blip>
          <a:stretch>
            <a:fillRect/>
          </a:stretch>
        </p:blipFill>
        <p:spPr>
          <a:xfrm>
            <a:off x="133397" y="216049"/>
            <a:ext cx="1409307" cy="830062"/>
          </a:xfrm>
          <a:prstGeom prst="rect">
            <a:avLst/>
          </a:prstGeom>
        </p:spPr>
      </p:pic>
    </p:spTree>
    <p:extLst>
      <p:ext uri="{BB962C8B-B14F-4D97-AF65-F5344CB8AC3E}">
        <p14:creationId xmlns:p14="http://schemas.microsoft.com/office/powerpoint/2010/main" val="6767441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A0BB942-811C-6F4D-9E4C-2C682C069B95}"/>
              </a:ext>
            </a:extLst>
          </p:cNvPr>
          <p:cNvSpPr txBox="1">
            <a:spLocks noGrp="1"/>
          </p:cNvSpPr>
          <p:nvPr>
            <p:ph type="title" idx="4294967295"/>
          </p:nvPr>
        </p:nvSpPr>
        <p:spPr>
          <a:xfrm>
            <a:off x="2411476" y="822728"/>
            <a:ext cx="4954626" cy="584775"/>
          </a:xfrm>
          <a:prstGeom prst="rect">
            <a:avLst/>
          </a:prstGeom>
          <a:noFill/>
          <a:ln>
            <a:noFill/>
            <a:prstDash/>
          </a:ln>
          <a:effectLst/>
        </p:spPr>
        <p:txBody>
          <a:bodyPr rot="0" spcFirstLastPara="0" vertOverflow="overflow" horzOverflow="overflow" vert="horz" wrap="none" lIns="91440" tIns="45720" rIns="91440" bIns="45720"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chemeClr val="tx2"/>
                </a:solidFill>
                <a:effectLst/>
                <a:uLnTx/>
                <a:uFillTx/>
                <a:latin typeface="+mn-lt"/>
                <a:ea typeface="+mn-ea"/>
                <a:cs typeface="Algerian" panose="020F0502020204030204" pitchFamily="34" charset="0"/>
              </a:rPr>
              <a:t>Solving equations: solutions</a:t>
            </a:r>
          </a:p>
        </p:txBody>
      </p:sp>
      <p:grpSp>
        <p:nvGrpSpPr>
          <p:cNvPr id="44" name="Group 43" descr="Diagram shows a maze or matrix of linear equations There are three rows of four equations. Between each equation both horizontally and vertically and diagonally are two or three possible alternative values or pathways. Green arrows show the pathway of the correct solution. The solution begins with the equation: x minus four equals 12, the value 16, the equation 2 plus A equals 9, the value 7, 2 equals x divided 3, 6, 9 P equals 45, 5, 2 minus z equals negative 1, 3, negative 3 equals w minus 2, 1, 5 equals y divided by 5, 1, 20 equals 4 multiplied by R, 5, 4 equals negative 1 minus k, negative 5, 2 = n minus 2, 4, h divided by negative 3 equals negative 1, 3, x divided by 4 equals 12 end.">
            <a:extLst>
              <a:ext uri="{FF2B5EF4-FFF2-40B4-BE49-F238E27FC236}">
                <a16:creationId xmlns:a16="http://schemas.microsoft.com/office/drawing/2014/main" id="{ACD4FF63-2730-1A69-F240-DB774D34F0A5}"/>
              </a:ext>
            </a:extLst>
          </p:cNvPr>
          <p:cNvGrpSpPr/>
          <p:nvPr/>
        </p:nvGrpSpPr>
        <p:grpSpPr>
          <a:xfrm>
            <a:off x="1108649" y="1763436"/>
            <a:ext cx="7177341" cy="3020508"/>
            <a:chOff x="1552108" y="2468811"/>
            <a:chExt cx="10048278" cy="4228710"/>
          </a:xfrm>
        </p:grpSpPr>
        <p:sp>
          <p:nvSpPr>
            <p:cNvPr id="49" name="Rectangle: Rounded Corners 48">
              <a:extLst>
                <a:ext uri="{FF2B5EF4-FFF2-40B4-BE49-F238E27FC236}">
                  <a16:creationId xmlns:a16="http://schemas.microsoft.com/office/drawing/2014/main" id="{B26DDD7F-DFD5-624B-8218-735438B10CE7}"/>
                </a:ext>
              </a:extLst>
            </p:cNvPr>
            <p:cNvSpPr/>
            <p:nvPr/>
          </p:nvSpPr>
          <p:spPr>
            <a:xfrm rot="18662077">
              <a:off x="9030891" y="4038441"/>
              <a:ext cx="299215" cy="2277048"/>
            </a:xfrm>
            <a:prstGeom prst="roundRect">
              <a:avLst/>
            </a:prstGeom>
            <a:solidFill>
              <a:schemeClr val="bg1"/>
            </a:solidFill>
            <a:ln w="15875" cap="flat" cmpd="sng" algn="ctr">
              <a:solidFill>
                <a:schemeClr val="accent2"/>
              </a:solidFill>
              <a:prstDash val="sysDot"/>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rtlCol="0" anchor="ctr"/>
            <a:lstStyle/>
            <a:p>
              <a:pPr algn="ctr"/>
              <a:r>
                <a:rPr lang="en-US" sz="1429" dirty="0">
                  <a:solidFill>
                    <a:schemeClr val="tx1"/>
                  </a:solidFill>
                </a:rPr>
                <a:t>4</a:t>
              </a:r>
            </a:p>
          </p:txBody>
        </p:sp>
        <p:sp>
          <p:nvSpPr>
            <p:cNvPr id="37" name="Rectangle: Rounded Corners 36">
              <a:extLst>
                <a:ext uri="{FF2B5EF4-FFF2-40B4-BE49-F238E27FC236}">
                  <a16:creationId xmlns:a16="http://schemas.microsoft.com/office/drawing/2014/main" id="{D1F8CE54-F8A8-5944-AB6C-54F78A9A45E5}"/>
                </a:ext>
              </a:extLst>
            </p:cNvPr>
            <p:cNvSpPr/>
            <p:nvPr/>
          </p:nvSpPr>
          <p:spPr>
            <a:xfrm rot="18662077">
              <a:off x="9061836" y="2708271"/>
              <a:ext cx="430809" cy="2252963"/>
            </a:xfrm>
            <a:prstGeom prst="roundRect">
              <a:avLst/>
            </a:prstGeom>
            <a:solidFill>
              <a:schemeClr val="bg1"/>
            </a:solidFill>
            <a:ln w="15875" cap="flat" cmpd="sng" algn="ctr">
              <a:solidFill>
                <a:schemeClr val="accent2"/>
              </a:solidFill>
              <a:prstDash val="sysDot"/>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rtlCol="0" anchor="ctr"/>
            <a:lstStyle/>
            <a:p>
              <a:pPr algn="ctr"/>
              <a:r>
                <a:rPr lang="en-US" sz="1429" dirty="0">
                  <a:solidFill>
                    <a:schemeClr val="tx1"/>
                  </a:solidFill>
                </a:rPr>
                <a:t>5</a:t>
              </a:r>
            </a:p>
          </p:txBody>
        </p:sp>
        <mc:AlternateContent xmlns:mc="http://schemas.openxmlformats.org/markup-compatibility/2006" xmlns:a14="http://schemas.microsoft.com/office/drawing/2010/main">
          <mc:Choice Requires="a14">
            <p:sp>
              <p:nvSpPr>
                <p:cNvPr id="32" name="Rectangle: Rounded Corners 31">
                  <a:extLst>
                    <a:ext uri="{FF2B5EF4-FFF2-40B4-BE49-F238E27FC236}">
                      <a16:creationId xmlns:a16="http://schemas.microsoft.com/office/drawing/2014/main" id="{0DA6225F-F672-004A-8480-C75A273E0645}"/>
                    </a:ext>
                  </a:extLst>
                </p:cNvPr>
                <p:cNvSpPr/>
                <p:nvPr/>
              </p:nvSpPr>
              <p:spPr>
                <a:xfrm>
                  <a:off x="4807208" y="4744036"/>
                  <a:ext cx="653739" cy="966876"/>
                </a:xfrm>
                <a:prstGeom prst="roundRect">
                  <a:avLst/>
                </a:prstGeom>
                <a:solidFill>
                  <a:schemeClr val="bg1"/>
                </a:solidFill>
                <a:ln w="15875" cap="flat" cmpd="sng" algn="ctr">
                  <a:solidFill>
                    <a:schemeClr val="accent2"/>
                  </a:solidFill>
                  <a:prstDash val="sysDot"/>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rtlCol="0" anchor="ctr"/>
                <a:lstStyle/>
                <a:p>
                  <a:pPr algn="ctr"/>
                  <a14:m>
                    <m:oMath xmlns:m="http://schemas.openxmlformats.org/officeDocument/2006/math">
                      <m:r>
                        <a:rPr lang="en-AU" sz="1429" i="1">
                          <a:solidFill>
                            <a:schemeClr val="tx1"/>
                          </a:solidFill>
                          <a:latin typeface="Cambria Math" panose="02040503050406030204" pitchFamily="18" charset="0"/>
                        </a:rPr>
                        <m:t>−</m:t>
                      </m:r>
                    </m:oMath>
                  </a14:m>
                  <a:r>
                    <a:rPr lang="en-US" sz="1429" dirty="0">
                      <a:solidFill>
                        <a:schemeClr val="tx1"/>
                      </a:solidFill>
                    </a:rPr>
                    <a:t>3</a:t>
                  </a:r>
                </a:p>
              </p:txBody>
            </p:sp>
          </mc:Choice>
          <mc:Fallback xmlns="">
            <p:sp>
              <p:nvSpPr>
                <p:cNvPr id="32" name="Rectangle: Rounded Corners 31">
                  <a:extLst>
                    <a:ext uri="{FF2B5EF4-FFF2-40B4-BE49-F238E27FC236}">
                      <a16:creationId xmlns:a16="http://schemas.microsoft.com/office/drawing/2014/main" id="{0DA6225F-F672-004A-8480-C75A273E0645}"/>
                    </a:ext>
                  </a:extLst>
                </p:cNvPr>
                <p:cNvSpPr>
                  <a:spLocks noRot="1" noChangeAspect="1" noMove="1" noResize="1" noEditPoints="1" noAdjustHandles="1" noChangeArrowheads="1" noChangeShapeType="1" noTextEdit="1"/>
                </p:cNvSpPr>
                <p:nvPr/>
              </p:nvSpPr>
              <p:spPr>
                <a:xfrm>
                  <a:off x="4807208" y="4744036"/>
                  <a:ext cx="653739" cy="966876"/>
                </a:xfrm>
                <a:prstGeom prst="roundRect">
                  <a:avLst/>
                </a:prstGeom>
                <a:blipFill>
                  <a:blip r:embed="rId3"/>
                  <a:stretch>
                    <a:fillRect/>
                  </a:stretch>
                </a:blipFill>
                <a:ln w="15875" cap="flat" cmpd="sng" algn="ctr">
                  <a:solidFill>
                    <a:schemeClr val="accent2"/>
                  </a:solidFill>
                  <a:prstDash val="sysDot"/>
                  <a:round/>
                  <a:headEnd type="none" w="med" len="med"/>
                  <a:tailEnd type="none" w="med" len="med"/>
                </a:ln>
              </p:spPr>
              <p:txBody>
                <a:bodyPr/>
                <a:lstStyle/>
                <a:p>
                  <a:r>
                    <a:rPr lang="en-AU">
                      <a:noFill/>
                    </a:rPr>
                    <a:t> </a:t>
                  </a:r>
                </a:p>
              </p:txBody>
            </p:sp>
          </mc:Fallback>
        </mc:AlternateContent>
        <p:sp>
          <p:nvSpPr>
            <p:cNvPr id="29" name="Rectangle: Rounded Corners 28">
              <a:extLst>
                <a:ext uri="{FF2B5EF4-FFF2-40B4-BE49-F238E27FC236}">
                  <a16:creationId xmlns:a16="http://schemas.microsoft.com/office/drawing/2014/main" id="{49842553-A6C4-2941-82C1-724669EF3724}"/>
                </a:ext>
              </a:extLst>
            </p:cNvPr>
            <p:cNvSpPr/>
            <p:nvPr/>
          </p:nvSpPr>
          <p:spPr>
            <a:xfrm rot="19487001">
              <a:off x="5319139" y="3666285"/>
              <a:ext cx="2514654" cy="360039"/>
            </a:xfrm>
            <a:prstGeom prst="roundRect">
              <a:avLst/>
            </a:prstGeom>
            <a:solidFill>
              <a:schemeClr val="bg1"/>
            </a:solidFill>
            <a:ln w="15875" cap="flat" cmpd="sng" algn="ctr">
              <a:solidFill>
                <a:schemeClr val="accent2"/>
              </a:solidFill>
              <a:prstDash val="sysDot"/>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rtlCol="0" anchor="ctr"/>
            <a:lstStyle/>
            <a:p>
              <a:pPr algn="ctr"/>
              <a:r>
                <a:rPr lang="en-US" sz="1429" dirty="0">
                  <a:solidFill>
                    <a:schemeClr val="tx1"/>
                  </a:solidFill>
                </a:rPr>
                <a:t>3</a:t>
              </a:r>
            </a:p>
          </p:txBody>
        </p:sp>
        <p:sp>
          <p:nvSpPr>
            <p:cNvPr id="45" name="Rectangle: Rounded Corners 44">
              <a:extLst>
                <a:ext uri="{FF2B5EF4-FFF2-40B4-BE49-F238E27FC236}">
                  <a16:creationId xmlns:a16="http://schemas.microsoft.com/office/drawing/2014/main" id="{7E159F09-8E9F-B44F-AE6D-E6121AF73330}"/>
                </a:ext>
              </a:extLst>
            </p:cNvPr>
            <p:cNvSpPr/>
            <p:nvPr/>
          </p:nvSpPr>
          <p:spPr>
            <a:xfrm>
              <a:off x="5767737" y="4401958"/>
              <a:ext cx="1296144" cy="360039"/>
            </a:xfrm>
            <a:prstGeom prst="roundRect">
              <a:avLst/>
            </a:prstGeom>
            <a:solidFill>
              <a:schemeClr val="bg1"/>
            </a:solidFill>
            <a:ln w="9525" cap="flat" cmpd="sng" algn="ctr">
              <a:solidFill>
                <a:schemeClr val="accent2"/>
              </a:solidFill>
              <a:prstDash val="sysDot"/>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rtlCol="0" anchor="ctr"/>
            <a:lstStyle/>
            <a:p>
              <a:pPr algn="ctr"/>
              <a:r>
                <a:rPr lang="en-US" sz="1429" dirty="0">
                  <a:solidFill>
                    <a:schemeClr val="tx1"/>
                  </a:solidFill>
                </a:rPr>
                <a:t>5</a:t>
              </a:r>
            </a:p>
          </p:txBody>
        </p:sp>
        <p:sp>
          <p:nvSpPr>
            <p:cNvPr id="22" name="Rectangle: Rounded Corners 21">
              <a:extLst>
                <a:ext uri="{FF2B5EF4-FFF2-40B4-BE49-F238E27FC236}">
                  <a16:creationId xmlns:a16="http://schemas.microsoft.com/office/drawing/2014/main" id="{018B0734-2FFC-AC47-B562-E8C4C986DE94}"/>
                </a:ext>
              </a:extLst>
            </p:cNvPr>
            <p:cNvSpPr/>
            <p:nvPr/>
          </p:nvSpPr>
          <p:spPr>
            <a:xfrm rot="19487001">
              <a:off x="2708096" y="5051199"/>
              <a:ext cx="2353646" cy="360039"/>
            </a:xfrm>
            <a:prstGeom prst="roundRect">
              <a:avLst/>
            </a:prstGeom>
            <a:solidFill>
              <a:schemeClr val="bg1"/>
            </a:solidFill>
            <a:ln w="15875" cap="flat" cmpd="sng" algn="ctr">
              <a:solidFill>
                <a:schemeClr val="accent2"/>
              </a:solidFill>
              <a:prstDash val="sysDot"/>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rtlCol="0" anchor="ctr"/>
            <a:lstStyle/>
            <a:p>
              <a:pPr algn="ctr"/>
              <a:r>
                <a:rPr lang="en-US" sz="1429" dirty="0">
                  <a:solidFill>
                    <a:schemeClr val="tx1"/>
                  </a:solidFill>
                </a:rPr>
                <a:t>5</a:t>
              </a:r>
            </a:p>
          </p:txBody>
        </p:sp>
        <p:sp>
          <p:nvSpPr>
            <p:cNvPr id="11" name="Rectangle: Rounded Corners 10">
              <a:extLst>
                <a:ext uri="{FF2B5EF4-FFF2-40B4-BE49-F238E27FC236}">
                  <a16:creationId xmlns:a16="http://schemas.microsoft.com/office/drawing/2014/main" id="{1E4913A4-1F7F-1A43-A97C-3E1113794765}"/>
                </a:ext>
              </a:extLst>
            </p:cNvPr>
            <p:cNvSpPr/>
            <p:nvPr/>
          </p:nvSpPr>
          <p:spPr>
            <a:xfrm rot="19487001">
              <a:off x="2671059" y="3671037"/>
              <a:ext cx="2564092" cy="360039"/>
            </a:xfrm>
            <a:prstGeom prst="roundRect">
              <a:avLst/>
            </a:prstGeom>
            <a:solidFill>
              <a:schemeClr val="bg1"/>
            </a:solidFill>
            <a:ln w="15875" cap="flat" cmpd="sng" algn="ctr">
              <a:solidFill>
                <a:schemeClr val="accent2"/>
              </a:solidFill>
              <a:prstDash val="sysDot"/>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rtlCol="0" anchor="ctr"/>
            <a:lstStyle/>
            <a:p>
              <a:pPr algn="ctr"/>
              <a:r>
                <a:rPr lang="en-US" sz="1429" dirty="0">
                  <a:solidFill>
                    <a:schemeClr val="tx1"/>
                  </a:solidFill>
                </a:rPr>
                <a:t>7</a:t>
              </a:r>
            </a:p>
          </p:txBody>
        </p:sp>
        <p:sp>
          <p:nvSpPr>
            <p:cNvPr id="12" name="Rectangle: Rounded Corners 11">
              <a:extLst>
                <a:ext uri="{FF2B5EF4-FFF2-40B4-BE49-F238E27FC236}">
                  <a16:creationId xmlns:a16="http://schemas.microsoft.com/office/drawing/2014/main" id="{EA2E1D14-87AC-BA4A-8D11-BF8BDA434FDD}"/>
                </a:ext>
              </a:extLst>
            </p:cNvPr>
            <p:cNvSpPr/>
            <p:nvPr/>
          </p:nvSpPr>
          <p:spPr>
            <a:xfrm>
              <a:off x="3118296" y="2972785"/>
              <a:ext cx="1296144" cy="360039"/>
            </a:xfrm>
            <a:prstGeom prst="roundRect">
              <a:avLst/>
            </a:prstGeom>
            <a:solidFill>
              <a:schemeClr val="bg1"/>
            </a:solidFill>
            <a:ln w="15875" cap="flat" cmpd="sng" algn="ctr">
              <a:solidFill>
                <a:schemeClr val="accent2"/>
              </a:solidFill>
              <a:prstDash val="sysDot"/>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rtlCol="0" anchor="ctr"/>
            <a:lstStyle/>
            <a:p>
              <a:pPr algn="ctr"/>
              <a:r>
                <a:rPr lang="en-US" sz="1429" dirty="0">
                  <a:solidFill>
                    <a:schemeClr val="tx1"/>
                  </a:solidFill>
                </a:rPr>
                <a:t>16</a:t>
              </a:r>
            </a:p>
          </p:txBody>
        </p:sp>
        <mc:AlternateContent xmlns:mc="http://schemas.openxmlformats.org/markup-compatibility/2006" xmlns:a14="http://schemas.microsoft.com/office/drawing/2010/main">
          <mc:Choice Requires="a14">
            <p:sp>
              <p:nvSpPr>
                <p:cNvPr id="15" name="Rectangle: Rounded Corners 14">
                  <a:extLst>
                    <a:ext uri="{FF2B5EF4-FFF2-40B4-BE49-F238E27FC236}">
                      <a16:creationId xmlns:a16="http://schemas.microsoft.com/office/drawing/2014/main" id="{3E85C9E4-A713-B348-8EC4-F6916B3B35D3}"/>
                    </a:ext>
                  </a:extLst>
                </p:cNvPr>
                <p:cNvSpPr/>
                <p:nvPr/>
              </p:nvSpPr>
              <p:spPr>
                <a:xfrm>
                  <a:off x="3118296" y="4411409"/>
                  <a:ext cx="1296144" cy="360039"/>
                </a:xfrm>
                <a:prstGeom prst="roundRect">
                  <a:avLst/>
                </a:prstGeom>
                <a:solidFill>
                  <a:schemeClr val="bg1"/>
                </a:solidFill>
                <a:ln w="9525" cap="flat" cmpd="sng" algn="ctr">
                  <a:solidFill>
                    <a:schemeClr val="accent2"/>
                  </a:solidFill>
                  <a:prstDash val="sysDot"/>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rtlCol="0" anchor="ctr"/>
                <a:lstStyle/>
                <a:p>
                  <a:pPr algn="ctr"/>
                  <a14:m>
                    <m:oMath xmlns:m="http://schemas.openxmlformats.org/officeDocument/2006/math">
                      <m:r>
                        <a:rPr lang="en-AU" sz="1429" i="1">
                          <a:solidFill>
                            <a:schemeClr val="tx1"/>
                          </a:solidFill>
                          <a:latin typeface="Cambria Math" panose="02040503050406030204" pitchFamily="18" charset="0"/>
                        </a:rPr>
                        <m:t>−</m:t>
                      </m:r>
                    </m:oMath>
                  </a14:m>
                  <a:r>
                    <a:rPr lang="en-US" sz="1429" dirty="0">
                      <a:solidFill>
                        <a:schemeClr val="tx1"/>
                      </a:solidFill>
                    </a:rPr>
                    <a:t>1</a:t>
                  </a:r>
                </a:p>
              </p:txBody>
            </p:sp>
          </mc:Choice>
          <mc:Fallback xmlns="">
            <p:sp>
              <p:nvSpPr>
                <p:cNvPr id="15" name="Rectangle: Rounded Corners 14">
                  <a:extLst>
                    <a:ext uri="{FF2B5EF4-FFF2-40B4-BE49-F238E27FC236}">
                      <a16:creationId xmlns:a16="http://schemas.microsoft.com/office/drawing/2014/main" id="{3E85C9E4-A713-B348-8EC4-F6916B3B35D3}"/>
                    </a:ext>
                  </a:extLst>
                </p:cNvPr>
                <p:cNvSpPr>
                  <a:spLocks noRot="1" noChangeAspect="1" noMove="1" noResize="1" noEditPoints="1" noAdjustHandles="1" noChangeArrowheads="1" noChangeShapeType="1" noTextEdit="1"/>
                </p:cNvSpPr>
                <p:nvPr/>
              </p:nvSpPr>
              <p:spPr>
                <a:xfrm>
                  <a:off x="3118296" y="4411409"/>
                  <a:ext cx="1296144" cy="360039"/>
                </a:xfrm>
                <a:prstGeom prst="roundRect">
                  <a:avLst/>
                </a:prstGeom>
                <a:blipFill>
                  <a:blip r:embed="rId4"/>
                  <a:stretch>
                    <a:fillRect t="-11364" b="-34091"/>
                  </a:stretch>
                </a:blipFill>
                <a:ln w="9525" cap="flat" cmpd="sng" algn="ctr">
                  <a:solidFill>
                    <a:schemeClr val="accent2"/>
                  </a:solidFill>
                  <a:prstDash val="sysDot"/>
                  <a:round/>
                  <a:headEnd type="none" w="med" len="med"/>
                  <a:tailEnd type="none" w="med" len="med"/>
                </a:ln>
              </p:spPr>
              <p:txBody>
                <a:bodyPr/>
                <a:lstStyle/>
                <a:p>
                  <a:r>
                    <a:rPr lang="en-AU">
                      <a:noFill/>
                    </a:rPr>
                    <a:t> </a:t>
                  </a:r>
                </a:p>
              </p:txBody>
            </p:sp>
          </mc:Fallback>
        </mc:AlternateContent>
        <p:sp>
          <p:nvSpPr>
            <p:cNvPr id="17" name="Rectangle: Rounded Corners 16">
              <a:extLst>
                <a:ext uri="{FF2B5EF4-FFF2-40B4-BE49-F238E27FC236}">
                  <a16:creationId xmlns:a16="http://schemas.microsoft.com/office/drawing/2014/main" id="{9A1336A1-CCB6-5747-94FE-555CE6386ECC}"/>
                </a:ext>
              </a:extLst>
            </p:cNvPr>
            <p:cNvSpPr/>
            <p:nvPr/>
          </p:nvSpPr>
          <p:spPr>
            <a:xfrm>
              <a:off x="4926902" y="3398580"/>
              <a:ext cx="430809" cy="966876"/>
            </a:xfrm>
            <a:prstGeom prst="roundRect">
              <a:avLst/>
            </a:prstGeom>
            <a:solidFill>
              <a:schemeClr val="bg1"/>
            </a:solidFill>
            <a:ln w="15875" cap="flat" cmpd="sng" algn="ctr">
              <a:solidFill>
                <a:schemeClr val="accent2"/>
              </a:solidFill>
              <a:prstDash val="sysDot"/>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rtlCol="0" anchor="ctr"/>
            <a:lstStyle/>
            <a:p>
              <a:pPr algn="ctr"/>
              <a:r>
                <a:rPr lang="en-US" sz="1429" dirty="0">
                  <a:solidFill>
                    <a:schemeClr val="tx1"/>
                  </a:solidFill>
                </a:rPr>
                <a:t>1</a:t>
              </a:r>
            </a:p>
          </p:txBody>
        </p:sp>
        <p:sp>
          <p:nvSpPr>
            <p:cNvPr id="18" name="Rectangle: Rounded Corners 17">
              <a:extLst>
                <a:ext uri="{FF2B5EF4-FFF2-40B4-BE49-F238E27FC236}">
                  <a16:creationId xmlns:a16="http://schemas.microsoft.com/office/drawing/2014/main" id="{47E760F2-A798-8645-8A9D-E5F577DAD2DD}"/>
                </a:ext>
              </a:extLst>
            </p:cNvPr>
            <p:cNvSpPr/>
            <p:nvPr/>
          </p:nvSpPr>
          <p:spPr>
            <a:xfrm>
              <a:off x="5911223" y="2972785"/>
              <a:ext cx="1296144" cy="360039"/>
            </a:xfrm>
            <a:prstGeom prst="roundRect">
              <a:avLst/>
            </a:prstGeom>
            <a:solidFill>
              <a:schemeClr val="bg1"/>
            </a:solidFill>
            <a:ln w="15875" cap="flat" cmpd="sng" algn="ctr">
              <a:solidFill>
                <a:schemeClr val="accent2"/>
              </a:solidFill>
              <a:prstDash val="sysDot"/>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rtlCol="0" anchor="ctr"/>
            <a:lstStyle/>
            <a:p>
              <a:pPr algn="ctr"/>
              <a:r>
                <a:rPr lang="en-US" sz="1429" dirty="0">
                  <a:solidFill>
                    <a:schemeClr val="tx1"/>
                  </a:solidFill>
                </a:rPr>
                <a:t>11</a:t>
              </a:r>
            </a:p>
          </p:txBody>
        </p:sp>
        <p:sp>
          <p:nvSpPr>
            <p:cNvPr id="21" name="Rectangle: Rounded Corners 20">
              <a:extLst>
                <a:ext uri="{FF2B5EF4-FFF2-40B4-BE49-F238E27FC236}">
                  <a16:creationId xmlns:a16="http://schemas.microsoft.com/office/drawing/2014/main" id="{2D42D9AF-8AFF-A740-8A6B-CC75178B1553}"/>
                </a:ext>
              </a:extLst>
            </p:cNvPr>
            <p:cNvSpPr/>
            <p:nvPr/>
          </p:nvSpPr>
          <p:spPr>
            <a:xfrm>
              <a:off x="3118296" y="5722736"/>
              <a:ext cx="1296144" cy="360039"/>
            </a:xfrm>
            <a:prstGeom prst="roundRect">
              <a:avLst/>
            </a:prstGeom>
            <a:noFill/>
            <a:ln w="15875" cap="flat" cmpd="sng" algn="ctr">
              <a:solidFill>
                <a:schemeClr val="accent2"/>
              </a:solidFill>
              <a:prstDash val="sysDot"/>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rtlCol="0" anchor="ctr"/>
            <a:lstStyle/>
            <a:p>
              <a:pPr algn="ctr"/>
              <a:r>
                <a:rPr lang="en-US" sz="1429" dirty="0">
                  <a:solidFill>
                    <a:schemeClr val="tx1"/>
                  </a:solidFill>
                </a:rPr>
                <a:t>0</a:t>
              </a:r>
            </a:p>
          </p:txBody>
        </p:sp>
        <mc:AlternateContent xmlns:mc="http://schemas.openxmlformats.org/markup-compatibility/2006" xmlns:a14="http://schemas.microsoft.com/office/drawing/2010/main">
          <mc:Choice Requires="a14">
            <p:sp>
              <p:nvSpPr>
                <p:cNvPr id="33" name="Rectangle: Rounded Corners 32">
                  <a:extLst>
                    <a:ext uri="{FF2B5EF4-FFF2-40B4-BE49-F238E27FC236}">
                      <a16:creationId xmlns:a16="http://schemas.microsoft.com/office/drawing/2014/main" id="{C88A84A4-803A-E243-BDC8-1AA9F9496562}"/>
                    </a:ext>
                  </a:extLst>
                </p:cNvPr>
                <p:cNvSpPr/>
                <p:nvPr/>
              </p:nvSpPr>
              <p:spPr>
                <a:xfrm>
                  <a:off x="8648057" y="2966530"/>
                  <a:ext cx="1296144" cy="360039"/>
                </a:xfrm>
                <a:prstGeom prst="roundRect">
                  <a:avLst/>
                </a:prstGeom>
                <a:solidFill>
                  <a:schemeClr val="bg1"/>
                </a:solidFill>
                <a:ln w="15875" cap="flat" cmpd="sng" algn="ctr">
                  <a:solidFill>
                    <a:schemeClr val="accent2"/>
                  </a:solidFill>
                  <a:prstDash val="sysDot"/>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rtlCol="0" anchor="ctr"/>
                <a:lstStyle/>
                <a:p>
                  <a:pPr algn="ctr"/>
                  <a14:m>
                    <m:oMath xmlns:m="http://schemas.openxmlformats.org/officeDocument/2006/math">
                      <m:r>
                        <a:rPr lang="en-AU" sz="1429" i="1">
                          <a:solidFill>
                            <a:schemeClr val="tx1"/>
                          </a:solidFill>
                          <a:latin typeface="Cambria Math" panose="02040503050406030204" pitchFamily="18" charset="0"/>
                        </a:rPr>
                        <m:t>− </m:t>
                      </m:r>
                    </m:oMath>
                  </a14:m>
                  <a:r>
                    <a:rPr lang="en-US" sz="1429" dirty="0">
                      <a:solidFill>
                        <a:schemeClr val="tx1"/>
                      </a:solidFill>
                    </a:rPr>
                    <a:t>1</a:t>
                  </a:r>
                </a:p>
              </p:txBody>
            </p:sp>
          </mc:Choice>
          <mc:Fallback xmlns="">
            <p:sp>
              <p:nvSpPr>
                <p:cNvPr id="33" name="Rectangle: Rounded Corners 32">
                  <a:extLst>
                    <a:ext uri="{FF2B5EF4-FFF2-40B4-BE49-F238E27FC236}">
                      <a16:creationId xmlns:a16="http://schemas.microsoft.com/office/drawing/2014/main" id="{C88A84A4-803A-E243-BDC8-1AA9F9496562}"/>
                    </a:ext>
                  </a:extLst>
                </p:cNvPr>
                <p:cNvSpPr>
                  <a:spLocks noRot="1" noChangeAspect="1" noMove="1" noResize="1" noEditPoints="1" noAdjustHandles="1" noChangeArrowheads="1" noChangeShapeType="1" noTextEdit="1"/>
                </p:cNvSpPr>
                <p:nvPr/>
              </p:nvSpPr>
              <p:spPr>
                <a:xfrm>
                  <a:off x="8648057" y="2966530"/>
                  <a:ext cx="1296144" cy="360039"/>
                </a:xfrm>
                <a:prstGeom prst="roundRect">
                  <a:avLst/>
                </a:prstGeom>
                <a:blipFill>
                  <a:blip r:embed="rId5"/>
                  <a:stretch>
                    <a:fillRect t="-13333" b="-28889"/>
                  </a:stretch>
                </a:blipFill>
                <a:ln w="15875" cap="flat" cmpd="sng" algn="ctr">
                  <a:solidFill>
                    <a:schemeClr val="accent2"/>
                  </a:solidFill>
                  <a:prstDash val="sysDot"/>
                  <a:round/>
                  <a:headEnd type="none" w="med" len="med"/>
                  <a:tailEnd type="none" w="med" len="med"/>
                </a:ln>
              </p:spPr>
              <p:txBody>
                <a:bodyPr/>
                <a:lstStyle/>
                <a:p>
                  <a:r>
                    <a:rPr lang="en-AU">
                      <a:noFill/>
                    </a:rPr>
                    <a:t> </a:t>
                  </a:r>
                </a:p>
              </p:txBody>
            </p:sp>
          </mc:Fallback>
        </mc:AlternateContent>
        <p:sp>
          <p:nvSpPr>
            <p:cNvPr id="43" name="Rectangle: Rounded Corners 42">
              <a:extLst>
                <a:ext uri="{FF2B5EF4-FFF2-40B4-BE49-F238E27FC236}">
                  <a16:creationId xmlns:a16="http://schemas.microsoft.com/office/drawing/2014/main" id="{32302F15-3FE1-6C42-925F-B8FFE6DC96F0}"/>
                </a:ext>
              </a:extLst>
            </p:cNvPr>
            <p:cNvSpPr/>
            <p:nvPr/>
          </p:nvSpPr>
          <p:spPr>
            <a:xfrm>
              <a:off x="8560992" y="4365455"/>
              <a:ext cx="1515191" cy="405142"/>
            </a:xfrm>
            <a:prstGeom prst="roundRect">
              <a:avLst/>
            </a:prstGeom>
            <a:solidFill>
              <a:schemeClr val="bg1"/>
            </a:solidFill>
            <a:ln w="15875" cap="flat" cmpd="sng" algn="ctr">
              <a:solidFill>
                <a:schemeClr val="accent2"/>
              </a:solidFill>
              <a:prstDash val="sysDot"/>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rtlCol="0" anchor="ctr"/>
            <a:lstStyle/>
            <a:p>
              <a:pPr algn="ctr"/>
              <a:r>
                <a:rPr lang="en-US" sz="1429" dirty="0">
                  <a:solidFill>
                    <a:schemeClr val="tx1"/>
                  </a:solidFill>
                </a:rPr>
                <a:t>5</a:t>
              </a:r>
            </a:p>
          </p:txBody>
        </p:sp>
        <mc:AlternateContent xmlns:mc="http://schemas.openxmlformats.org/markup-compatibility/2006" xmlns:a14="http://schemas.microsoft.com/office/drawing/2010/main">
          <mc:Choice Requires="a14">
            <p:sp>
              <p:nvSpPr>
                <p:cNvPr id="46" name="Rectangle: Rounded Corners 45">
                  <a:extLst>
                    <a:ext uri="{FF2B5EF4-FFF2-40B4-BE49-F238E27FC236}">
                      <a16:creationId xmlns:a16="http://schemas.microsoft.com/office/drawing/2014/main" id="{95CA0215-70BB-CC40-B67D-849DEF841557}"/>
                    </a:ext>
                  </a:extLst>
                </p:cNvPr>
                <p:cNvSpPr/>
                <p:nvPr/>
              </p:nvSpPr>
              <p:spPr>
                <a:xfrm rot="19487001">
                  <a:off x="5165675" y="5059173"/>
                  <a:ext cx="2473643" cy="360039"/>
                </a:xfrm>
                <a:prstGeom prst="roundRect">
                  <a:avLst/>
                </a:prstGeom>
                <a:solidFill>
                  <a:schemeClr val="bg1"/>
                </a:solidFill>
                <a:ln w="15875" cap="flat" cmpd="sng" algn="ctr">
                  <a:solidFill>
                    <a:schemeClr val="accent2"/>
                  </a:solidFill>
                  <a:prstDash val="sysDot"/>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rtlCol="0" anchor="ctr"/>
                <a:lstStyle/>
                <a:p>
                  <a:pPr algn="ctr"/>
                  <a14:m>
                    <m:oMath xmlns:m="http://schemas.openxmlformats.org/officeDocument/2006/math">
                      <m:r>
                        <a:rPr lang="en-AU" sz="1429" i="1">
                          <a:solidFill>
                            <a:schemeClr val="tx1"/>
                          </a:solidFill>
                          <a:latin typeface="Cambria Math" panose="02040503050406030204" pitchFamily="18" charset="0"/>
                        </a:rPr>
                        <m:t>−</m:t>
                      </m:r>
                    </m:oMath>
                  </a14:m>
                  <a:r>
                    <a:rPr lang="en-US" sz="1429" dirty="0">
                      <a:solidFill>
                        <a:schemeClr val="tx1"/>
                      </a:solidFill>
                    </a:rPr>
                    <a:t>5</a:t>
                  </a:r>
                </a:p>
              </p:txBody>
            </p:sp>
          </mc:Choice>
          <mc:Fallback xmlns="">
            <p:sp>
              <p:nvSpPr>
                <p:cNvPr id="46" name="Rectangle: Rounded Corners 45">
                  <a:extLst>
                    <a:ext uri="{FF2B5EF4-FFF2-40B4-BE49-F238E27FC236}">
                      <a16:creationId xmlns:a16="http://schemas.microsoft.com/office/drawing/2014/main" id="{95CA0215-70BB-CC40-B67D-849DEF841557}"/>
                    </a:ext>
                  </a:extLst>
                </p:cNvPr>
                <p:cNvSpPr>
                  <a:spLocks noRot="1" noChangeAspect="1" noMove="1" noResize="1" noEditPoints="1" noAdjustHandles="1" noChangeArrowheads="1" noChangeShapeType="1" noTextEdit="1"/>
                </p:cNvSpPr>
                <p:nvPr/>
              </p:nvSpPr>
              <p:spPr>
                <a:xfrm rot="19487001">
                  <a:off x="5165675" y="5059173"/>
                  <a:ext cx="2473643" cy="360039"/>
                </a:xfrm>
                <a:prstGeom prst="roundRect">
                  <a:avLst/>
                </a:prstGeom>
                <a:blipFill>
                  <a:blip r:embed="rId6"/>
                  <a:stretch>
                    <a:fillRect/>
                  </a:stretch>
                </a:blipFill>
                <a:ln w="15875" cap="flat" cmpd="sng" algn="ctr">
                  <a:solidFill>
                    <a:schemeClr val="accent2"/>
                  </a:solidFill>
                  <a:prstDash val="sysDot"/>
                  <a:round/>
                  <a:headEnd type="none" w="med" len="med"/>
                  <a:tailEnd type="none" w="med" len="med"/>
                </a:ln>
              </p:spPr>
              <p:txBody>
                <a:bodyPr/>
                <a:lstStyle/>
                <a:p>
                  <a:r>
                    <a:rPr lang="en-AU">
                      <a:noFill/>
                    </a:rPr>
                    <a:t> </a:t>
                  </a:r>
                </a:p>
              </p:txBody>
            </p:sp>
          </mc:Fallback>
        </mc:AlternateContent>
        <p:sp>
          <p:nvSpPr>
            <p:cNvPr id="51" name="Rectangle: Rounded Corners 50">
              <a:extLst>
                <a:ext uri="{FF2B5EF4-FFF2-40B4-BE49-F238E27FC236}">
                  <a16:creationId xmlns:a16="http://schemas.microsoft.com/office/drawing/2014/main" id="{C22715A8-A4C6-314B-9DDB-5F8ADACD85AB}"/>
                </a:ext>
              </a:extLst>
            </p:cNvPr>
            <p:cNvSpPr/>
            <p:nvPr/>
          </p:nvSpPr>
          <p:spPr>
            <a:xfrm>
              <a:off x="5814962" y="5744359"/>
              <a:ext cx="1296144" cy="360039"/>
            </a:xfrm>
            <a:prstGeom prst="roundRect">
              <a:avLst/>
            </a:prstGeom>
            <a:solidFill>
              <a:schemeClr val="bg1"/>
            </a:solidFill>
            <a:ln w="15875" cap="flat" cmpd="sng" algn="ctr">
              <a:solidFill>
                <a:schemeClr val="accent2"/>
              </a:solidFill>
              <a:prstDash val="sysDot"/>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rtlCol="0" anchor="ctr"/>
            <a:lstStyle/>
            <a:p>
              <a:pPr algn="ctr"/>
              <a:r>
                <a:rPr lang="en-US" sz="1429" dirty="0">
                  <a:solidFill>
                    <a:schemeClr val="tx1"/>
                  </a:solidFill>
                </a:rPr>
                <a:t>4</a:t>
              </a:r>
            </a:p>
          </p:txBody>
        </p:sp>
        <p:sp>
          <p:nvSpPr>
            <p:cNvPr id="54" name="Rectangle: Rounded Corners 53">
              <a:extLst>
                <a:ext uri="{FF2B5EF4-FFF2-40B4-BE49-F238E27FC236}">
                  <a16:creationId xmlns:a16="http://schemas.microsoft.com/office/drawing/2014/main" id="{8A321159-639B-634B-89B4-CC81A5D7BA38}"/>
                </a:ext>
              </a:extLst>
            </p:cNvPr>
            <p:cNvSpPr/>
            <p:nvPr/>
          </p:nvSpPr>
          <p:spPr>
            <a:xfrm>
              <a:off x="8648057" y="5732175"/>
              <a:ext cx="1296144" cy="360039"/>
            </a:xfrm>
            <a:prstGeom prst="roundRect">
              <a:avLst/>
            </a:prstGeom>
            <a:solidFill>
              <a:schemeClr val="bg1"/>
            </a:solidFill>
            <a:ln w="15875" cap="flat" cmpd="sng" algn="ctr">
              <a:solidFill>
                <a:schemeClr val="accent2"/>
              </a:solidFill>
              <a:prstDash val="sysDot"/>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rtlCol="0" anchor="ctr"/>
            <a:lstStyle/>
            <a:p>
              <a:pPr algn="ctr"/>
              <a:r>
                <a:rPr lang="en-US" sz="1429" dirty="0">
                  <a:solidFill>
                    <a:schemeClr val="tx1"/>
                  </a:solidFill>
                </a:rPr>
                <a:t>3</a:t>
              </a:r>
            </a:p>
          </p:txBody>
        </p:sp>
        <mc:AlternateContent xmlns:mc="http://schemas.openxmlformats.org/markup-compatibility/2006" xmlns:a14="http://schemas.microsoft.com/office/drawing/2010/main">
          <mc:Choice Requires="a14">
            <p:sp>
              <p:nvSpPr>
                <p:cNvPr id="48" name="Rectangle 47">
                  <a:extLst>
                    <a:ext uri="{FF2B5EF4-FFF2-40B4-BE49-F238E27FC236}">
                      <a16:creationId xmlns:a16="http://schemas.microsoft.com/office/drawing/2014/main" id="{F9CB2407-F0E1-BA4C-AA1B-F38FEFE1CE9F}"/>
                    </a:ext>
                  </a:extLst>
                </p:cNvPr>
                <p:cNvSpPr/>
                <p:nvPr/>
              </p:nvSpPr>
              <p:spPr>
                <a:xfrm>
                  <a:off x="7645705" y="4753220"/>
                  <a:ext cx="577770" cy="966876"/>
                </a:xfrm>
                <a:prstGeom prst="rect">
                  <a:avLst/>
                </a:prstGeom>
                <a:solidFill>
                  <a:schemeClr val="bg1"/>
                </a:solidFill>
                <a:ln w="15875" cap="flat" cmpd="sng" algn="ctr">
                  <a:solidFill>
                    <a:schemeClr val="accent2"/>
                  </a:solidFill>
                  <a:prstDash val="sysDot"/>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rtlCol="0" anchor="ctr"/>
                <a:lstStyle/>
                <a:p>
                  <a:pPr algn="ctr"/>
                  <a14:m>
                    <m:oMath xmlns:m="http://schemas.openxmlformats.org/officeDocument/2006/math">
                      <m:r>
                        <a:rPr lang="en-AU" sz="1429" i="1">
                          <a:solidFill>
                            <a:schemeClr val="tx1"/>
                          </a:solidFill>
                          <a:latin typeface="Cambria Math" panose="02040503050406030204" pitchFamily="18" charset="0"/>
                        </a:rPr>
                        <m:t>−</m:t>
                      </m:r>
                    </m:oMath>
                  </a14:m>
                  <a:r>
                    <a:rPr lang="en-US" sz="1429" dirty="0">
                      <a:solidFill>
                        <a:schemeClr val="tx1"/>
                      </a:solidFill>
                    </a:rPr>
                    <a:t>3</a:t>
                  </a:r>
                </a:p>
              </p:txBody>
            </p:sp>
          </mc:Choice>
          <mc:Fallback xmlns="">
            <p:sp>
              <p:nvSpPr>
                <p:cNvPr id="48" name="Rectangle 47">
                  <a:extLst>
                    <a:ext uri="{FF2B5EF4-FFF2-40B4-BE49-F238E27FC236}">
                      <a16:creationId xmlns:a16="http://schemas.microsoft.com/office/drawing/2014/main" id="{F9CB2407-F0E1-BA4C-AA1B-F38FEFE1CE9F}"/>
                    </a:ext>
                  </a:extLst>
                </p:cNvPr>
                <p:cNvSpPr>
                  <a:spLocks noRot="1" noChangeAspect="1" noMove="1" noResize="1" noEditPoints="1" noAdjustHandles="1" noChangeArrowheads="1" noChangeShapeType="1" noTextEdit="1"/>
                </p:cNvSpPr>
                <p:nvPr/>
              </p:nvSpPr>
              <p:spPr>
                <a:xfrm>
                  <a:off x="7645705" y="4753220"/>
                  <a:ext cx="577770" cy="966876"/>
                </a:xfrm>
                <a:prstGeom prst="rect">
                  <a:avLst/>
                </a:prstGeom>
                <a:blipFill>
                  <a:blip r:embed="rId7"/>
                  <a:stretch>
                    <a:fillRect/>
                  </a:stretch>
                </a:blipFill>
                <a:ln w="15875" cap="flat" cmpd="sng" algn="ctr">
                  <a:solidFill>
                    <a:schemeClr val="accent2"/>
                  </a:solidFill>
                  <a:prstDash val="sysDot"/>
                  <a:round/>
                  <a:headEnd type="none" w="med" len="med"/>
                  <a:tailEnd type="none" w="med" len="med"/>
                </a:ln>
              </p:spPr>
              <p:txBody>
                <a:bodyPr/>
                <a:lstStyle/>
                <a:p>
                  <a:r>
                    <a:rPr lang="en-AU">
                      <a:noFill/>
                    </a:rPr>
                    <a:t> </a:t>
                  </a:r>
                </a:p>
              </p:txBody>
            </p:sp>
          </mc:Fallback>
        </mc:AlternateContent>
        <p:sp>
          <p:nvSpPr>
            <p:cNvPr id="42" name="Rectangle 41">
              <a:extLst>
                <a:ext uri="{FF2B5EF4-FFF2-40B4-BE49-F238E27FC236}">
                  <a16:creationId xmlns:a16="http://schemas.microsoft.com/office/drawing/2014/main" id="{4C6F68B3-3516-234C-B680-55F89530C97F}"/>
                </a:ext>
              </a:extLst>
            </p:cNvPr>
            <p:cNvSpPr/>
            <p:nvPr/>
          </p:nvSpPr>
          <p:spPr>
            <a:xfrm>
              <a:off x="10484882" y="4676031"/>
              <a:ext cx="430809" cy="966876"/>
            </a:xfrm>
            <a:prstGeom prst="rect">
              <a:avLst/>
            </a:prstGeom>
            <a:solidFill>
              <a:schemeClr val="bg1"/>
            </a:solidFill>
            <a:ln w="15875" cap="flat" cmpd="sng" algn="ctr">
              <a:solidFill>
                <a:schemeClr val="accent2"/>
              </a:solidFill>
              <a:prstDash val="sysDot"/>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rtlCol="0" anchor="ctr"/>
            <a:lstStyle/>
            <a:p>
              <a:pPr algn="ctr"/>
              <a:r>
                <a:rPr lang="en-US" sz="1429" dirty="0">
                  <a:solidFill>
                    <a:schemeClr val="tx1"/>
                  </a:solidFill>
                </a:rPr>
                <a:t>4</a:t>
              </a:r>
            </a:p>
          </p:txBody>
        </p:sp>
        <p:sp>
          <p:nvSpPr>
            <p:cNvPr id="40" name="Rectangle 39">
              <a:extLst>
                <a:ext uri="{FF2B5EF4-FFF2-40B4-BE49-F238E27FC236}">
                  <a16:creationId xmlns:a16="http://schemas.microsoft.com/office/drawing/2014/main" id="{38910A86-56A1-BE4A-8244-A1210BC16874}"/>
                </a:ext>
              </a:extLst>
            </p:cNvPr>
            <p:cNvSpPr/>
            <p:nvPr/>
          </p:nvSpPr>
          <p:spPr>
            <a:xfrm>
              <a:off x="10444940" y="3314169"/>
              <a:ext cx="430809" cy="1097243"/>
            </a:xfrm>
            <a:prstGeom prst="rect">
              <a:avLst/>
            </a:prstGeom>
            <a:solidFill>
              <a:schemeClr val="bg1"/>
            </a:solidFill>
            <a:ln w="15875" cap="flat" cmpd="sng" algn="ctr">
              <a:solidFill>
                <a:schemeClr val="accent2"/>
              </a:solidFill>
              <a:prstDash val="sysDot"/>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rtlCol="0" anchor="ctr"/>
            <a:lstStyle/>
            <a:p>
              <a:pPr algn="ctr"/>
              <a:r>
                <a:rPr lang="en-US" sz="1429" dirty="0">
                  <a:solidFill>
                    <a:schemeClr val="tx1"/>
                  </a:solidFill>
                </a:rPr>
                <a:t>1</a:t>
              </a:r>
            </a:p>
          </p:txBody>
        </p:sp>
        <p:sp>
          <p:nvSpPr>
            <p:cNvPr id="7" name="TextBox 6">
              <a:extLst>
                <a:ext uri="{FF2B5EF4-FFF2-40B4-BE49-F238E27FC236}">
                  <a16:creationId xmlns:a16="http://schemas.microsoft.com/office/drawing/2014/main" id="{84D1CE1B-6C87-9041-B26C-CA3638F8A1B6}"/>
                </a:ext>
              </a:extLst>
            </p:cNvPr>
            <p:cNvSpPr txBox="1"/>
            <p:nvPr/>
          </p:nvSpPr>
          <p:spPr>
            <a:xfrm>
              <a:off x="1805631" y="2468811"/>
              <a:ext cx="1144994" cy="614746"/>
            </a:xfrm>
            <a:prstGeom prst="ellipse">
              <a:avLst/>
            </a:prstGeom>
            <a:solidFill>
              <a:srgbClr val="FFC000">
                <a:alpha val="50000"/>
              </a:srgbClr>
            </a:solidFill>
            <a:ln>
              <a:noFill/>
            </a:ln>
          </p:spPr>
          <p:style>
            <a:lnRef idx="0">
              <a:scrgbClr r="0" g="0" b="0"/>
            </a:lnRef>
            <a:fillRef idx="0">
              <a:scrgbClr r="0" g="0" b="0"/>
            </a:fillRef>
            <a:effectRef idx="0">
              <a:scrgbClr r="0" g="0" b="0"/>
            </a:effectRef>
            <a:fontRef idx="minor">
              <a:schemeClr val="lt1"/>
            </a:fontRef>
          </p:style>
          <p:txBody>
            <a:bodyPr wrap="square" rtlCol="0">
              <a:spAutoFit/>
            </a:bodyPr>
            <a:lstStyle/>
            <a:p>
              <a:pPr algn="ctr"/>
              <a:r>
                <a:rPr lang="en-US" sz="1429" dirty="0">
                  <a:solidFill>
                    <a:schemeClr val="tx1"/>
                  </a:solidFill>
                </a:rPr>
                <a:t>Start</a:t>
              </a:r>
            </a:p>
          </p:txBody>
        </p:sp>
        <p:sp>
          <p:nvSpPr>
            <p:cNvPr id="10" name="Rectangle 9">
              <a:extLst>
                <a:ext uri="{FF2B5EF4-FFF2-40B4-BE49-F238E27FC236}">
                  <a16:creationId xmlns:a16="http://schemas.microsoft.com/office/drawing/2014/main" id="{C7028B56-5C9A-B445-82EF-D5DA7D88B6E6}"/>
                </a:ext>
              </a:extLst>
            </p:cNvPr>
            <p:cNvSpPr/>
            <p:nvPr/>
          </p:nvSpPr>
          <p:spPr>
            <a:xfrm>
              <a:off x="2133975" y="3429348"/>
              <a:ext cx="430809" cy="912044"/>
            </a:xfrm>
            <a:prstGeom prst="rect">
              <a:avLst/>
            </a:prstGeom>
            <a:solidFill>
              <a:schemeClr val="bg1"/>
            </a:solidFill>
            <a:ln w="15875" cap="flat" cmpd="sng" algn="ctr">
              <a:solidFill>
                <a:schemeClr val="accent2"/>
              </a:solidFill>
              <a:prstDash val="sysDot"/>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rtlCol="0" anchor="ctr"/>
            <a:lstStyle/>
            <a:p>
              <a:pPr algn="ctr"/>
              <a:r>
                <a:rPr lang="en-US" sz="1429" dirty="0">
                  <a:solidFill>
                    <a:schemeClr val="tx1"/>
                  </a:solidFill>
                </a:rPr>
                <a:t>8</a:t>
              </a:r>
            </a:p>
          </p:txBody>
        </p:sp>
        <p:sp>
          <p:nvSpPr>
            <p:cNvPr id="9" name="TextBox 8">
              <a:extLst>
                <a:ext uri="{FF2B5EF4-FFF2-40B4-BE49-F238E27FC236}">
                  <a16:creationId xmlns:a16="http://schemas.microsoft.com/office/drawing/2014/main" id="{10D4FBAB-5A10-3145-AB1E-1ABFDF35DECF}"/>
                </a:ext>
              </a:extLst>
            </p:cNvPr>
            <p:cNvSpPr txBox="1"/>
            <p:nvPr/>
          </p:nvSpPr>
          <p:spPr>
            <a:xfrm>
              <a:off x="10277943" y="6082775"/>
              <a:ext cx="944810" cy="614746"/>
            </a:xfrm>
            <a:prstGeom prst="ellipse">
              <a:avLst/>
            </a:prstGeom>
            <a:solidFill>
              <a:srgbClr val="FFC000">
                <a:alpha val="50000"/>
              </a:srgbClr>
            </a:solidFill>
            <a:ln>
              <a:noFill/>
            </a:ln>
          </p:spPr>
          <p:style>
            <a:lnRef idx="0">
              <a:scrgbClr r="0" g="0" b="0"/>
            </a:lnRef>
            <a:fillRef idx="0">
              <a:scrgbClr r="0" g="0" b="0"/>
            </a:fillRef>
            <a:effectRef idx="0">
              <a:scrgbClr r="0" g="0" b="0"/>
            </a:effectRef>
            <a:fontRef idx="minor">
              <a:schemeClr val="lt1"/>
            </a:fontRef>
          </p:style>
          <p:txBody>
            <a:bodyPr wrap="square" rtlCol="0">
              <a:spAutoFit/>
            </a:bodyPr>
            <a:lstStyle/>
            <a:p>
              <a:pPr algn="ctr"/>
              <a:r>
                <a:rPr lang="en-US" sz="1429" dirty="0">
                  <a:solidFill>
                    <a:schemeClr val="tx1"/>
                  </a:solidFill>
                </a:rPr>
                <a:t>End</a:t>
              </a:r>
            </a:p>
          </p:txBody>
        </p:sp>
        <mc:AlternateContent xmlns:mc="http://schemas.openxmlformats.org/markup-compatibility/2006" xmlns:a14="http://schemas.microsoft.com/office/drawing/2010/main">
          <mc:Choice Requires="a14">
            <p:sp>
              <p:nvSpPr>
                <p:cNvPr id="6" name="Rounded Rectangle 5">
                  <a:extLst>
                    <a:ext uri="{FF2B5EF4-FFF2-40B4-BE49-F238E27FC236}">
                      <a16:creationId xmlns:a16="http://schemas.microsoft.com/office/drawing/2014/main" id="{A4FD5E05-11A4-734D-A315-7BF64AB40D31}"/>
                    </a:ext>
                  </a:extLst>
                </p:cNvPr>
                <p:cNvSpPr/>
                <p:nvPr/>
              </p:nvSpPr>
              <p:spPr>
                <a:xfrm>
                  <a:off x="1552109" y="2925292"/>
                  <a:ext cx="1656185" cy="504056"/>
                </a:xfrm>
                <a:prstGeom prst="roundRect">
                  <a:avLst/>
                </a:prstGeom>
                <a:solidFill>
                  <a:schemeClr val="accent5">
                    <a:alpha val="99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AU" sz="1429" i="1">
                            <a:solidFill>
                              <a:schemeClr val="tx1"/>
                            </a:solidFill>
                            <a:latin typeface="Cambria Math" panose="02040503050406030204" pitchFamily="18" charset="0"/>
                          </a:rPr>
                          <m:t>𝑥</m:t>
                        </m:r>
                        <m:r>
                          <a:rPr lang="en-AU" sz="1429" i="1">
                            <a:solidFill>
                              <a:schemeClr val="tx1"/>
                            </a:solidFill>
                            <a:latin typeface="Cambria Math" panose="02040503050406030204" pitchFamily="18" charset="0"/>
                          </a:rPr>
                          <m:t>−4=12</m:t>
                        </m:r>
                      </m:oMath>
                    </m:oMathPara>
                  </a14:m>
                  <a:endParaRPr lang="en-US" sz="1429" dirty="0">
                    <a:solidFill>
                      <a:schemeClr val="tx1"/>
                    </a:solidFill>
                  </a:endParaRPr>
                </a:p>
              </p:txBody>
            </p:sp>
          </mc:Choice>
          <mc:Fallback xmlns="">
            <p:sp>
              <p:nvSpPr>
                <p:cNvPr id="6" name="Rounded Rectangle 5">
                  <a:extLst>
                    <a:ext uri="{FF2B5EF4-FFF2-40B4-BE49-F238E27FC236}">
                      <a16:creationId xmlns:a16="http://schemas.microsoft.com/office/drawing/2014/main" id="{A4FD5E05-11A4-734D-A315-7BF64AB40D31}"/>
                    </a:ext>
                  </a:extLst>
                </p:cNvPr>
                <p:cNvSpPr>
                  <a:spLocks noRot="1" noChangeAspect="1" noMove="1" noResize="1" noEditPoints="1" noAdjustHandles="1" noChangeArrowheads="1" noChangeShapeType="1" noTextEdit="1"/>
                </p:cNvSpPr>
                <p:nvPr/>
              </p:nvSpPr>
              <p:spPr>
                <a:xfrm>
                  <a:off x="1552109" y="2925292"/>
                  <a:ext cx="1656185" cy="504056"/>
                </a:xfrm>
                <a:prstGeom prst="roundRect">
                  <a:avLst/>
                </a:prstGeom>
                <a:blipFill>
                  <a:blip r:embed="rId8"/>
                  <a:stretch>
                    <a:fillRect/>
                  </a:stretch>
                </a:blipFill>
                <a:ln>
                  <a:noFill/>
                </a:ln>
              </p:spPr>
              <p:txBody>
                <a:bodyPr/>
                <a:lstStyle/>
                <a:p>
                  <a:r>
                    <a:rPr lang="en-AU">
                      <a:noFill/>
                    </a:rPr>
                    <a:t> </a:t>
                  </a:r>
                </a:p>
              </p:txBody>
            </p:sp>
          </mc:Fallback>
        </mc:AlternateContent>
        <p:sp>
          <p:nvSpPr>
            <p:cNvPr id="14" name="Rectangle 13">
              <a:extLst>
                <a:ext uri="{FF2B5EF4-FFF2-40B4-BE49-F238E27FC236}">
                  <a16:creationId xmlns:a16="http://schemas.microsoft.com/office/drawing/2014/main" id="{70205A69-D2BC-4640-9981-EDAC2853D003}"/>
                </a:ext>
              </a:extLst>
            </p:cNvPr>
            <p:cNvSpPr/>
            <p:nvPr/>
          </p:nvSpPr>
          <p:spPr>
            <a:xfrm>
              <a:off x="2133975" y="4771449"/>
              <a:ext cx="430809" cy="912044"/>
            </a:xfrm>
            <a:prstGeom prst="rect">
              <a:avLst/>
            </a:prstGeom>
            <a:solidFill>
              <a:schemeClr val="bg1"/>
            </a:solidFill>
            <a:ln w="15875" cap="flat" cmpd="sng" algn="ctr">
              <a:solidFill>
                <a:schemeClr val="accent2"/>
              </a:solidFill>
              <a:prstDash val="sysDot"/>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rtlCol="0" anchor="ctr"/>
            <a:lstStyle/>
            <a:p>
              <a:pPr algn="ctr"/>
              <a:r>
                <a:rPr lang="en-US" sz="1429" dirty="0">
                  <a:solidFill>
                    <a:schemeClr val="tx1"/>
                  </a:solidFill>
                </a:rPr>
                <a:t>6</a:t>
              </a:r>
            </a:p>
          </p:txBody>
        </p:sp>
        <mc:AlternateContent xmlns:mc="http://schemas.openxmlformats.org/markup-compatibility/2006" xmlns:a14="http://schemas.microsoft.com/office/drawing/2010/main">
          <mc:Choice Requires="a14">
            <p:sp>
              <p:nvSpPr>
                <p:cNvPr id="13" name="Rounded Rectangle 12">
                  <a:extLst>
                    <a:ext uri="{FF2B5EF4-FFF2-40B4-BE49-F238E27FC236}">
                      <a16:creationId xmlns:a16="http://schemas.microsoft.com/office/drawing/2014/main" id="{7C667454-D245-0447-A6E6-DECD058A5B5D}"/>
                    </a:ext>
                  </a:extLst>
                </p:cNvPr>
                <p:cNvSpPr/>
                <p:nvPr/>
              </p:nvSpPr>
              <p:spPr>
                <a:xfrm>
                  <a:off x="1552108" y="4314884"/>
                  <a:ext cx="1656185" cy="504056"/>
                </a:xfrm>
                <a:prstGeom prst="roundRect">
                  <a:avLst/>
                </a:prstGeom>
                <a:solidFill>
                  <a:schemeClr val="accent5">
                    <a:alpha val="99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AU" sz="1286" i="1">
                            <a:solidFill>
                              <a:schemeClr val="tx1"/>
                            </a:solidFill>
                            <a:latin typeface="Cambria Math" panose="02040503050406030204" pitchFamily="18" charset="0"/>
                          </a:rPr>
                          <m:t>2=</m:t>
                        </m:r>
                        <m:f>
                          <m:fPr>
                            <m:ctrlPr>
                              <a:rPr lang="en-AU" sz="1286" i="1">
                                <a:solidFill>
                                  <a:schemeClr val="tx1"/>
                                </a:solidFill>
                                <a:latin typeface="Cambria Math" panose="02040503050406030204" pitchFamily="18" charset="0"/>
                              </a:rPr>
                            </m:ctrlPr>
                          </m:fPr>
                          <m:num>
                            <m:r>
                              <a:rPr lang="en-AU" sz="1286" i="1">
                                <a:solidFill>
                                  <a:schemeClr val="tx1"/>
                                </a:solidFill>
                                <a:latin typeface="Cambria Math" panose="02040503050406030204" pitchFamily="18" charset="0"/>
                              </a:rPr>
                              <m:t>𝑥</m:t>
                            </m:r>
                          </m:num>
                          <m:den>
                            <m:r>
                              <a:rPr lang="en-AU" sz="1286" i="1">
                                <a:solidFill>
                                  <a:schemeClr val="tx1"/>
                                </a:solidFill>
                                <a:latin typeface="Cambria Math" panose="02040503050406030204" pitchFamily="18" charset="0"/>
                              </a:rPr>
                              <m:t>3</m:t>
                            </m:r>
                          </m:den>
                        </m:f>
                      </m:oMath>
                    </m:oMathPara>
                  </a14:m>
                  <a:endParaRPr lang="en-US" sz="1286" dirty="0">
                    <a:solidFill>
                      <a:schemeClr val="tx1"/>
                    </a:solidFill>
                  </a:endParaRPr>
                </a:p>
              </p:txBody>
            </p:sp>
          </mc:Choice>
          <mc:Fallback xmlns="">
            <p:sp>
              <p:nvSpPr>
                <p:cNvPr id="13" name="Rounded Rectangle 12">
                  <a:extLst>
                    <a:ext uri="{FF2B5EF4-FFF2-40B4-BE49-F238E27FC236}">
                      <a16:creationId xmlns:a16="http://schemas.microsoft.com/office/drawing/2014/main" id="{7C667454-D245-0447-A6E6-DECD058A5B5D}"/>
                    </a:ext>
                  </a:extLst>
                </p:cNvPr>
                <p:cNvSpPr>
                  <a:spLocks noRot="1" noChangeAspect="1" noMove="1" noResize="1" noEditPoints="1" noAdjustHandles="1" noChangeArrowheads="1" noChangeShapeType="1" noTextEdit="1"/>
                </p:cNvSpPr>
                <p:nvPr/>
              </p:nvSpPr>
              <p:spPr>
                <a:xfrm>
                  <a:off x="1552108" y="4314884"/>
                  <a:ext cx="1656185" cy="504056"/>
                </a:xfrm>
                <a:prstGeom prst="roundRect">
                  <a:avLst/>
                </a:prstGeom>
                <a:blipFill>
                  <a:blip r:embed="rId9"/>
                  <a:stretch>
                    <a:fillRect b="-11864"/>
                  </a:stretch>
                </a:blipFill>
                <a:ln>
                  <a:noFill/>
                </a:ln>
              </p:spPr>
              <p:txBody>
                <a:bodyPr/>
                <a:lstStyle/>
                <a:p>
                  <a:r>
                    <a:rPr lang="en-AU">
                      <a:noFill/>
                    </a:rPr>
                    <a:t> </a:t>
                  </a:r>
                </a:p>
              </p:txBody>
            </p:sp>
          </mc:Fallback>
        </mc:AlternateContent>
        <mc:AlternateContent xmlns:mc="http://schemas.openxmlformats.org/markup-compatibility/2006" xmlns:a14="http://schemas.microsoft.com/office/drawing/2010/main">
          <mc:Choice Requires="a14">
            <p:sp>
              <p:nvSpPr>
                <p:cNvPr id="16" name="Rounded Rectangle 15">
                  <a:extLst>
                    <a:ext uri="{FF2B5EF4-FFF2-40B4-BE49-F238E27FC236}">
                      <a16:creationId xmlns:a16="http://schemas.microsoft.com/office/drawing/2014/main" id="{996FCE9E-C285-2C4F-A710-81334A20DCD5}"/>
                    </a:ext>
                  </a:extLst>
                </p:cNvPr>
                <p:cNvSpPr/>
                <p:nvPr/>
              </p:nvSpPr>
              <p:spPr>
                <a:xfrm>
                  <a:off x="4354421" y="2900778"/>
                  <a:ext cx="1656185" cy="504056"/>
                </a:xfrm>
                <a:prstGeom prst="roundRect">
                  <a:avLst/>
                </a:prstGeom>
                <a:solidFill>
                  <a:schemeClr val="accent5">
                    <a:alpha val="99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AU" sz="1429" i="1">
                            <a:solidFill>
                              <a:schemeClr val="tx1"/>
                            </a:solidFill>
                            <a:latin typeface="Cambria Math" panose="02040503050406030204" pitchFamily="18" charset="0"/>
                          </a:rPr>
                          <m:t>2+</m:t>
                        </m:r>
                        <m:r>
                          <a:rPr lang="en-AU" sz="1429" i="1">
                            <a:solidFill>
                              <a:schemeClr val="tx1"/>
                            </a:solidFill>
                            <a:latin typeface="Cambria Math" panose="02040503050406030204" pitchFamily="18" charset="0"/>
                          </a:rPr>
                          <m:t>𝐴</m:t>
                        </m:r>
                        <m:r>
                          <a:rPr lang="en-AU" sz="1429" i="1">
                            <a:solidFill>
                              <a:schemeClr val="tx1"/>
                            </a:solidFill>
                            <a:latin typeface="Cambria Math" panose="02040503050406030204" pitchFamily="18" charset="0"/>
                          </a:rPr>
                          <m:t>=9</m:t>
                        </m:r>
                      </m:oMath>
                    </m:oMathPara>
                  </a14:m>
                  <a:endParaRPr lang="en-US" sz="1429" dirty="0">
                    <a:solidFill>
                      <a:schemeClr val="tx1"/>
                    </a:solidFill>
                  </a:endParaRPr>
                </a:p>
              </p:txBody>
            </p:sp>
          </mc:Choice>
          <mc:Fallback xmlns="">
            <p:sp>
              <p:nvSpPr>
                <p:cNvPr id="16" name="Rounded Rectangle 15">
                  <a:extLst>
                    <a:ext uri="{FF2B5EF4-FFF2-40B4-BE49-F238E27FC236}">
                      <a16:creationId xmlns:a16="http://schemas.microsoft.com/office/drawing/2014/main" id="{996FCE9E-C285-2C4F-A710-81334A20DCD5}"/>
                    </a:ext>
                  </a:extLst>
                </p:cNvPr>
                <p:cNvSpPr>
                  <a:spLocks noRot="1" noChangeAspect="1" noMove="1" noResize="1" noEditPoints="1" noAdjustHandles="1" noChangeArrowheads="1" noChangeShapeType="1" noTextEdit="1"/>
                </p:cNvSpPr>
                <p:nvPr/>
              </p:nvSpPr>
              <p:spPr>
                <a:xfrm>
                  <a:off x="4354421" y="2900778"/>
                  <a:ext cx="1656185" cy="504056"/>
                </a:xfrm>
                <a:prstGeom prst="roundRect">
                  <a:avLst/>
                </a:prstGeom>
                <a:blipFill>
                  <a:blip r:embed="rId10"/>
                  <a:stretch>
                    <a:fillRect/>
                  </a:stretch>
                </a:blipFill>
                <a:ln>
                  <a:noFill/>
                </a:ln>
              </p:spPr>
              <p:txBody>
                <a:bodyPr/>
                <a:lstStyle/>
                <a:p>
                  <a:r>
                    <a:rPr lang="en-AU">
                      <a:noFill/>
                    </a:rPr>
                    <a:t> </a:t>
                  </a:r>
                </a:p>
              </p:txBody>
            </p:sp>
          </mc:Fallback>
        </mc:AlternateContent>
        <mc:AlternateContent xmlns:mc="http://schemas.openxmlformats.org/markup-compatibility/2006" xmlns:a14="http://schemas.microsoft.com/office/drawing/2010/main">
          <mc:Choice Requires="a14">
            <p:sp>
              <p:nvSpPr>
                <p:cNvPr id="36" name="Rectangle 35">
                  <a:extLst>
                    <a:ext uri="{FF2B5EF4-FFF2-40B4-BE49-F238E27FC236}">
                      <a16:creationId xmlns:a16="http://schemas.microsoft.com/office/drawing/2014/main" id="{9BD6DC47-B8A0-A044-9373-B48AF894B30B}"/>
                    </a:ext>
                  </a:extLst>
                </p:cNvPr>
                <p:cNvSpPr/>
                <p:nvPr/>
              </p:nvSpPr>
              <p:spPr>
                <a:xfrm>
                  <a:off x="7645503" y="3374518"/>
                  <a:ext cx="577770" cy="966876"/>
                </a:xfrm>
                <a:prstGeom prst="rect">
                  <a:avLst/>
                </a:prstGeom>
                <a:solidFill>
                  <a:schemeClr val="bg1"/>
                </a:solidFill>
                <a:ln w="15875" cap="flat" cmpd="sng" algn="ctr">
                  <a:solidFill>
                    <a:schemeClr val="accent2"/>
                  </a:solidFill>
                  <a:prstDash val="sysDot"/>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rtlCol="0" anchor="ctr"/>
                <a:lstStyle/>
                <a:p>
                  <a:pPr algn="ctr"/>
                  <a14:m>
                    <m:oMath xmlns:m="http://schemas.openxmlformats.org/officeDocument/2006/math">
                      <m:r>
                        <a:rPr lang="en-AU" sz="1429" i="1">
                          <a:solidFill>
                            <a:schemeClr val="tx1"/>
                          </a:solidFill>
                          <a:latin typeface="Cambria Math" panose="02040503050406030204" pitchFamily="18" charset="0"/>
                        </a:rPr>
                        <m:t>−</m:t>
                      </m:r>
                    </m:oMath>
                  </a14:m>
                  <a:r>
                    <a:rPr lang="en-US" sz="1429" dirty="0">
                      <a:solidFill>
                        <a:schemeClr val="tx1"/>
                      </a:solidFill>
                    </a:rPr>
                    <a:t>5</a:t>
                  </a:r>
                </a:p>
              </p:txBody>
            </p:sp>
          </mc:Choice>
          <mc:Fallback xmlns="">
            <p:sp>
              <p:nvSpPr>
                <p:cNvPr id="36" name="Rectangle 35">
                  <a:extLst>
                    <a:ext uri="{FF2B5EF4-FFF2-40B4-BE49-F238E27FC236}">
                      <a16:creationId xmlns:a16="http://schemas.microsoft.com/office/drawing/2014/main" id="{9BD6DC47-B8A0-A044-9373-B48AF894B30B}"/>
                    </a:ext>
                  </a:extLst>
                </p:cNvPr>
                <p:cNvSpPr>
                  <a:spLocks noRot="1" noChangeAspect="1" noMove="1" noResize="1" noEditPoints="1" noAdjustHandles="1" noChangeArrowheads="1" noChangeShapeType="1" noTextEdit="1"/>
                </p:cNvSpPr>
                <p:nvPr/>
              </p:nvSpPr>
              <p:spPr>
                <a:xfrm>
                  <a:off x="7645503" y="3374518"/>
                  <a:ext cx="577770" cy="966876"/>
                </a:xfrm>
                <a:prstGeom prst="rect">
                  <a:avLst/>
                </a:prstGeom>
                <a:blipFill>
                  <a:blip r:embed="rId11"/>
                  <a:stretch>
                    <a:fillRect/>
                  </a:stretch>
                </a:blipFill>
                <a:ln w="15875" cap="flat" cmpd="sng" algn="ctr">
                  <a:solidFill>
                    <a:schemeClr val="accent2"/>
                  </a:solidFill>
                  <a:prstDash val="sysDot"/>
                  <a:round/>
                  <a:headEnd type="none" w="med" len="med"/>
                  <a:tailEnd type="none" w="med" len="med"/>
                </a:ln>
              </p:spPr>
              <p:txBody>
                <a:bodyPr/>
                <a:lstStyle/>
                <a:p>
                  <a:r>
                    <a:rPr lang="en-AU">
                      <a:noFill/>
                    </a:rPr>
                    <a:t> </a:t>
                  </a:r>
                </a:p>
              </p:txBody>
            </p:sp>
          </mc:Fallback>
        </mc:AlternateContent>
        <mc:AlternateContent xmlns:mc="http://schemas.openxmlformats.org/markup-compatibility/2006" xmlns:a14="http://schemas.microsoft.com/office/drawing/2010/main">
          <mc:Choice Requires="a14">
            <p:sp>
              <p:nvSpPr>
                <p:cNvPr id="19" name="Rounded Rectangle 18">
                  <a:extLst>
                    <a:ext uri="{FF2B5EF4-FFF2-40B4-BE49-F238E27FC236}">
                      <a16:creationId xmlns:a16="http://schemas.microsoft.com/office/drawing/2014/main" id="{D62D0437-1230-DD40-9EAC-1DB90B8CF5F0}"/>
                    </a:ext>
                  </a:extLst>
                </p:cNvPr>
                <p:cNvSpPr/>
                <p:nvPr/>
              </p:nvSpPr>
              <p:spPr>
                <a:xfrm>
                  <a:off x="1552108" y="5638030"/>
                  <a:ext cx="1656185" cy="504056"/>
                </a:xfrm>
                <a:prstGeom prst="roundRect">
                  <a:avLst/>
                </a:prstGeom>
                <a:solidFill>
                  <a:schemeClr val="accent5">
                    <a:alpha val="99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AU" sz="1429" i="1">
                            <a:solidFill>
                              <a:schemeClr val="tx1"/>
                            </a:solidFill>
                            <a:latin typeface="Cambria Math" panose="02040503050406030204" pitchFamily="18" charset="0"/>
                          </a:rPr>
                          <m:t>9</m:t>
                        </m:r>
                        <m:r>
                          <a:rPr lang="en-AU" sz="1429" i="1">
                            <a:solidFill>
                              <a:schemeClr val="tx1"/>
                            </a:solidFill>
                            <a:latin typeface="Cambria Math" panose="02040503050406030204" pitchFamily="18" charset="0"/>
                          </a:rPr>
                          <m:t>𝑃</m:t>
                        </m:r>
                        <m:r>
                          <a:rPr lang="en-AU" sz="1429" i="1">
                            <a:solidFill>
                              <a:schemeClr val="tx1"/>
                            </a:solidFill>
                            <a:latin typeface="Cambria Math" panose="02040503050406030204" pitchFamily="18" charset="0"/>
                          </a:rPr>
                          <m:t>=45</m:t>
                        </m:r>
                      </m:oMath>
                    </m:oMathPara>
                  </a14:m>
                  <a:endParaRPr lang="en-US" sz="1429" dirty="0">
                    <a:solidFill>
                      <a:schemeClr val="tx1"/>
                    </a:solidFill>
                  </a:endParaRPr>
                </a:p>
              </p:txBody>
            </p:sp>
          </mc:Choice>
          <mc:Fallback xmlns="">
            <p:sp>
              <p:nvSpPr>
                <p:cNvPr id="19" name="Rounded Rectangle 18">
                  <a:extLst>
                    <a:ext uri="{FF2B5EF4-FFF2-40B4-BE49-F238E27FC236}">
                      <a16:creationId xmlns:a16="http://schemas.microsoft.com/office/drawing/2014/main" id="{D62D0437-1230-DD40-9EAC-1DB90B8CF5F0}"/>
                    </a:ext>
                  </a:extLst>
                </p:cNvPr>
                <p:cNvSpPr>
                  <a:spLocks noRot="1" noChangeAspect="1" noMove="1" noResize="1" noEditPoints="1" noAdjustHandles="1" noChangeArrowheads="1" noChangeShapeType="1" noTextEdit="1"/>
                </p:cNvSpPr>
                <p:nvPr/>
              </p:nvSpPr>
              <p:spPr>
                <a:xfrm>
                  <a:off x="1552108" y="5638030"/>
                  <a:ext cx="1656185" cy="504056"/>
                </a:xfrm>
                <a:prstGeom prst="roundRect">
                  <a:avLst/>
                </a:prstGeom>
                <a:blipFill>
                  <a:blip r:embed="rId12"/>
                  <a:stretch>
                    <a:fillRect/>
                  </a:stretch>
                </a:blipFill>
                <a:ln>
                  <a:noFill/>
                </a:ln>
              </p:spPr>
              <p:txBody>
                <a:bodyPr/>
                <a:lstStyle/>
                <a:p>
                  <a:r>
                    <a:rPr lang="en-AU">
                      <a:noFill/>
                    </a:rPr>
                    <a:t> </a:t>
                  </a:r>
                </a:p>
              </p:txBody>
            </p:sp>
          </mc:Fallback>
        </mc:AlternateContent>
        <mc:AlternateContent xmlns:mc="http://schemas.openxmlformats.org/markup-compatibility/2006" xmlns:a14="http://schemas.microsoft.com/office/drawing/2010/main">
          <mc:Choice Requires="a14">
            <p:sp>
              <p:nvSpPr>
                <p:cNvPr id="23" name="Rounded Rectangle 22">
                  <a:extLst>
                    <a:ext uri="{FF2B5EF4-FFF2-40B4-BE49-F238E27FC236}">
                      <a16:creationId xmlns:a16="http://schemas.microsoft.com/office/drawing/2014/main" id="{9C5EE512-3A03-3C47-854F-E71475A03EC3}"/>
                    </a:ext>
                  </a:extLst>
                </p:cNvPr>
                <p:cNvSpPr/>
                <p:nvPr/>
              </p:nvSpPr>
              <p:spPr>
                <a:xfrm>
                  <a:off x="4234924" y="4308627"/>
                  <a:ext cx="1656185" cy="504056"/>
                </a:xfrm>
                <a:prstGeom prst="roundRect">
                  <a:avLst/>
                </a:prstGeom>
                <a:solidFill>
                  <a:schemeClr val="accent5">
                    <a:alpha val="99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AU" sz="1429">
                            <a:solidFill>
                              <a:schemeClr val="tx1"/>
                            </a:solidFill>
                            <a:latin typeface="Cambria Math" panose="02040503050406030204" pitchFamily="18" charset="0"/>
                          </a:rPr>
                          <m:t>2−</m:t>
                        </m:r>
                        <m:r>
                          <m:rPr>
                            <m:sty m:val="p"/>
                          </m:rPr>
                          <a:rPr lang="en-AU" sz="1429">
                            <a:solidFill>
                              <a:schemeClr val="tx1"/>
                            </a:solidFill>
                            <a:latin typeface="Cambria Math" panose="02040503050406030204" pitchFamily="18" charset="0"/>
                          </a:rPr>
                          <m:t>Z</m:t>
                        </m:r>
                        <m:r>
                          <a:rPr lang="en-AU" sz="1429" i="1">
                            <a:solidFill>
                              <a:schemeClr val="tx1"/>
                            </a:solidFill>
                            <a:latin typeface="Cambria Math" panose="02040503050406030204" pitchFamily="18" charset="0"/>
                          </a:rPr>
                          <m:t>=−1</m:t>
                        </m:r>
                      </m:oMath>
                    </m:oMathPara>
                  </a14:m>
                  <a:endParaRPr lang="en-US" sz="1429" dirty="0">
                    <a:solidFill>
                      <a:schemeClr val="tx1"/>
                    </a:solidFill>
                  </a:endParaRPr>
                </a:p>
              </p:txBody>
            </p:sp>
          </mc:Choice>
          <mc:Fallback xmlns="">
            <p:sp>
              <p:nvSpPr>
                <p:cNvPr id="23" name="Rounded Rectangle 22">
                  <a:extLst>
                    <a:ext uri="{FF2B5EF4-FFF2-40B4-BE49-F238E27FC236}">
                      <a16:creationId xmlns:a16="http://schemas.microsoft.com/office/drawing/2014/main" id="{9C5EE512-3A03-3C47-854F-E71475A03EC3}"/>
                    </a:ext>
                  </a:extLst>
                </p:cNvPr>
                <p:cNvSpPr>
                  <a:spLocks noRot="1" noChangeAspect="1" noMove="1" noResize="1" noEditPoints="1" noAdjustHandles="1" noChangeArrowheads="1" noChangeShapeType="1" noTextEdit="1"/>
                </p:cNvSpPr>
                <p:nvPr/>
              </p:nvSpPr>
              <p:spPr>
                <a:xfrm>
                  <a:off x="4234924" y="4308627"/>
                  <a:ext cx="1656185" cy="504056"/>
                </a:xfrm>
                <a:prstGeom prst="roundRect">
                  <a:avLst/>
                </a:prstGeom>
                <a:blipFill>
                  <a:blip r:embed="rId13"/>
                  <a:stretch>
                    <a:fillRect/>
                  </a:stretch>
                </a:blipFill>
                <a:ln>
                  <a:noFill/>
                </a:ln>
              </p:spPr>
              <p:txBody>
                <a:bodyPr/>
                <a:lstStyle/>
                <a:p>
                  <a:r>
                    <a:rPr lang="en-AU">
                      <a:noFill/>
                    </a:rPr>
                    <a:t> </a:t>
                  </a:r>
                </a:p>
              </p:txBody>
            </p:sp>
          </mc:Fallback>
        </mc:AlternateContent>
        <mc:AlternateContent xmlns:mc="http://schemas.openxmlformats.org/markup-compatibility/2006" xmlns:a14="http://schemas.microsoft.com/office/drawing/2010/main">
          <mc:Choice Requires="a14">
            <p:sp>
              <p:nvSpPr>
                <p:cNvPr id="28" name="Rounded Rectangle 27">
                  <a:extLst>
                    <a:ext uri="{FF2B5EF4-FFF2-40B4-BE49-F238E27FC236}">
                      <a16:creationId xmlns:a16="http://schemas.microsoft.com/office/drawing/2014/main" id="{8BD4FD73-6AC5-2C4E-9E63-BC02CEB8683E}"/>
                    </a:ext>
                  </a:extLst>
                </p:cNvPr>
                <p:cNvSpPr/>
                <p:nvPr/>
              </p:nvSpPr>
              <p:spPr>
                <a:xfrm>
                  <a:off x="7063880" y="2894520"/>
                  <a:ext cx="1656185" cy="504056"/>
                </a:xfrm>
                <a:prstGeom prst="roundRect">
                  <a:avLst/>
                </a:prstGeom>
                <a:solidFill>
                  <a:schemeClr val="accent5">
                    <a:alpha val="99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AU" sz="1429" i="1">
                            <a:solidFill>
                              <a:schemeClr val="tx1"/>
                            </a:solidFill>
                            <a:latin typeface="Cambria Math" panose="02040503050406030204" pitchFamily="18" charset="0"/>
                          </a:rPr>
                          <m:t>−3=</m:t>
                        </m:r>
                        <m:r>
                          <a:rPr lang="en-AU" sz="1429" i="1">
                            <a:solidFill>
                              <a:schemeClr val="tx1"/>
                            </a:solidFill>
                            <a:latin typeface="Cambria Math" panose="02040503050406030204" pitchFamily="18" charset="0"/>
                          </a:rPr>
                          <m:t>𝑤</m:t>
                        </m:r>
                        <m:r>
                          <a:rPr lang="en-AU" sz="1429" i="1">
                            <a:solidFill>
                              <a:schemeClr val="tx1"/>
                            </a:solidFill>
                            <a:latin typeface="Cambria Math" panose="02040503050406030204" pitchFamily="18" charset="0"/>
                          </a:rPr>
                          <m:t>−2</m:t>
                        </m:r>
                      </m:oMath>
                    </m:oMathPara>
                  </a14:m>
                  <a:endParaRPr lang="en-US" sz="1429" dirty="0">
                    <a:solidFill>
                      <a:schemeClr val="tx1"/>
                    </a:solidFill>
                  </a:endParaRPr>
                </a:p>
              </p:txBody>
            </p:sp>
          </mc:Choice>
          <mc:Fallback xmlns="">
            <p:sp>
              <p:nvSpPr>
                <p:cNvPr id="28" name="Rounded Rectangle 27">
                  <a:extLst>
                    <a:ext uri="{FF2B5EF4-FFF2-40B4-BE49-F238E27FC236}">
                      <a16:creationId xmlns:a16="http://schemas.microsoft.com/office/drawing/2014/main" id="{8BD4FD73-6AC5-2C4E-9E63-BC02CEB8683E}"/>
                    </a:ext>
                  </a:extLst>
                </p:cNvPr>
                <p:cNvSpPr>
                  <a:spLocks noRot="1" noChangeAspect="1" noMove="1" noResize="1" noEditPoints="1" noAdjustHandles="1" noChangeArrowheads="1" noChangeShapeType="1" noTextEdit="1"/>
                </p:cNvSpPr>
                <p:nvPr/>
              </p:nvSpPr>
              <p:spPr>
                <a:xfrm>
                  <a:off x="7063880" y="2894520"/>
                  <a:ext cx="1656185" cy="504056"/>
                </a:xfrm>
                <a:prstGeom prst="roundRect">
                  <a:avLst/>
                </a:prstGeom>
                <a:blipFill>
                  <a:blip r:embed="rId14"/>
                  <a:stretch>
                    <a:fillRect/>
                  </a:stretch>
                </a:blipFill>
                <a:ln>
                  <a:noFill/>
                </a:ln>
              </p:spPr>
              <p:txBody>
                <a:bodyPr/>
                <a:lstStyle/>
                <a:p>
                  <a:r>
                    <a:rPr lang="en-AU">
                      <a:noFill/>
                    </a:rPr>
                    <a:t> </a:t>
                  </a:r>
                </a:p>
              </p:txBody>
            </p:sp>
          </mc:Fallback>
        </mc:AlternateContent>
        <mc:AlternateContent xmlns:mc="http://schemas.openxmlformats.org/markup-compatibility/2006" xmlns:a14="http://schemas.microsoft.com/office/drawing/2010/main">
          <mc:Choice Requires="a14">
            <p:sp>
              <p:nvSpPr>
                <p:cNvPr id="34" name="Rounded Rectangle 33">
                  <a:extLst>
                    <a:ext uri="{FF2B5EF4-FFF2-40B4-BE49-F238E27FC236}">
                      <a16:creationId xmlns:a16="http://schemas.microsoft.com/office/drawing/2014/main" id="{09AA9272-9325-1E41-ACC6-9DA9369B54B3}"/>
                    </a:ext>
                  </a:extLst>
                </p:cNvPr>
                <p:cNvSpPr/>
                <p:nvPr/>
              </p:nvSpPr>
              <p:spPr>
                <a:xfrm>
                  <a:off x="9872193" y="2884875"/>
                  <a:ext cx="1656185" cy="504056"/>
                </a:xfrm>
                <a:prstGeom prst="roundRect">
                  <a:avLst/>
                </a:prstGeom>
                <a:solidFill>
                  <a:schemeClr val="accent5">
                    <a:alpha val="99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AU" sz="1429" i="1">
                            <a:solidFill>
                              <a:schemeClr val="tx1"/>
                            </a:solidFill>
                            <a:latin typeface="Cambria Math" panose="02040503050406030204" pitchFamily="18" charset="0"/>
                          </a:rPr>
                          <m:t>5=</m:t>
                        </m:r>
                        <m:r>
                          <a:rPr lang="en-AU" sz="1429" i="1">
                            <a:solidFill>
                              <a:schemeClr val="tx1"/>
                            </a:solidFill>
                            <a:latin typeface="Cambria Math" panose="02040503050406030204" pitchFamily="18" charset="0"/>
                          </a:rPr>
                          <m:t>𝑦</m:t>
                        </m:r>
                        <m:r>
                          <a:rPr lang="en-AU" sz="1429" i="1">
                            <a:solidFill>
                              <a:schemeClr val="tx1"/>
                            </a:solidFill>
                            <a:latin typeface="Cambria Math" panose="02040503050406030204" pitchFamily="18" charset="0"/>
                            <a:ea typeface="Cambria Math" panose="02040503050406030204" pitchFamily="18" charset="0"/>
                          </a:rPr>
                          <m:t>÷5</m:t>
                        </m:r>
                      </m:oMath>
                    </m:oMathPara>
                  </a14:m>
                  <a:endParaRPr lang="en-US" sz="1429" dirty="0">
                    <a:solidFill>
                      <a:schemeClr val="tx1"/>
                    </a:solidFill>
                  </a:endParaRPr>
                </a:p>
              </p:txBody>
            </p:sp>
          </mc:Choice>
          <mc:Fallback xmlns="">
            <p:sp>
              <p:nvSpPr>
                <p:cNvPr id="34" name="Rounded Rectangle 33">
                  <a:extLst>
                    <a:ext uri="{FF2B5EF4-FFF2-40B4-BE49-F238E27FC236}">
                      <a16:creationId xmlns:a16="http://schemas.microsoft.com/office/drawing/2014/main" id="{09AA9272-9325-1E41-ACC6-9DA9369B54B3}"/>
                    </a:ext>
                  </a:extLst>
                </p:cNvPr>
                <p:cNvSpPr>
                  <a:spLocks noRot="1" noChangeAspect="1" noMove="1" noResize="1" noEditPoints="1" noAdjustHandles="1" noChangeArrowheads="1" noChangeShapeType="1" noTextEdit="1"/>
                </p:cNvSpPr>
                <p:nvPr/>
              </p:nvSpPr>
              <p:spPr>
                <a:xfrm>
                  <a:off x="9872193" y="2884875"/>
                  <a:ext cx="1656185" cy="504056"/>
                </a:xfrm>
                <a:prstGeom prst="roundRect">
                  <a:avLst/>
                </a:prstGeom>
                <a:blipFill>
                  <a:blip r:embed="rId15"/>
                  <a:stretch>
                    <a:fillRect/>
                  </a:stretch>
                </a:blipFill>
                <a:ln>
                  <a:noFill/>
                </a:ln>
              </p:spPr>
              <p:txBody>
                <a:bodyPr/>
                <a:lstStyle/>
                <a:p>
                  <a:r>
                    <a:rPr lang="en-AU">
                      <a:noFill/>
                    </a:rPr>
                    <a:t> </a:t>
                  </a:r>
                </a:p>
              </p:txBody>
            </p:sp>
          </mc:Fallback>
        </mc:AlternateContent>
        <mc:AlternateContent xmlns:mc="http://schemas.openxmlformats.org/markup-compatibility/2006" xmlns:a14="http://schemas.microsoft.com/office/drawing/2010/main">
          <mc:Choice Requires="a14">
            <p:sp>
              <p:nvSpPr>
                <p:cNvPr id="38" name="Rounded Rectangle 37">
                  <a:extLst>
                    <a:ext uri="{FF2B5EF4-FFF2-40B4-BE49-F238E27FC236}">
                      <a16:creationId xmlns:a16="http://schemas.microsoft.com/office/drawing/2014/main" id="{E866C80B-6659-154A-97B5-AE1C78F422A4}"/>
                    </a:ext>
                  </a:extLst>
                </p:cNvPr>
                <p:cNvSpPr/>
                <p:nvPr/>
              </p:nvSpPr>
              <p:spPr>
                <a:xfrm>
                  <a:off x="9944201" y="4334680"/>
                  <a:ext cx="1656185" cy="504056"/>
                </a:xfrm>
                <a:prstGeom prst="roundRect">
                  <a:avLst/>
                </a:prstGeom>
                <a:solidFill>
                  <a:schemeClr val="accent5">
                    <a:alpha val="99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AU" sz="1429" i="1">
                            <a:solidFill>
                              <a:schemeClr val="tx1"/>
                            </a:solidFill>
                            <a:latin typeface="Cambria Math" panose="02040503050406030204" pitchFamily="18" charset="0"/>
                          </a:rPr>
                          <m:t>20=4</m:t>
                        </m:r>
                        <m:r>
                          <a:rPr lang="en-AU" sz="1429" i="1">
                            <a:solidFill>
                              <a:schemeClr val="tx1"/>
                            </a:solidFill>
                            <a:latin typeface="Cambria Math" panose="02040503050406030204" pitchFamily="18" charset="0"/>
                          </a:rPr>
                          <m:t>𝑅</m:t>
                        </m:r>
                      </m:oMath>
                    </m:oMathPara>
                  </a14:m>
                  <a:endParaRPr lang="en-US" sz="1429" dirty="0">
                    <a:solidFill>
                      <a:schemeClr val="tx1"/>
                    </a:solidFill>
                  </a:endParaRPr>
                </a:p>
              </p:txBody>
            </p:sp>
          </mc:Choice>
          <mc:Fallback xmlns="">
            <p:sp>
              <p:nvSpPr>
                <p:cNvPr id="38" name="Rounded Rectangle 37">
                  <a:extLst>
                    <a:ext uri="{FF2B5EF4-FFF2-40B4-BE49-F238E27FC236}">
                      <a16:creationId xmlns:a16="http://schemas.microsoft.com/office/drawing/2014/main" id="{E866C80B-6659-154A-97B5-AE1C78F422A4}"/>
                    </a:ext>
                  </a:extLst>
                </p:cNvPr>
                <p:cNvSpPr>
                  <a:spLocks noRot="1" noChangeAspect="1" noMove="1" noResize="1" noEditPoints="1" noAdjustHandles="1" noChangeArrowheads="1" noChangeShapeType="1" noTextEdit="1"/>
                </p:cNvSpPr>
                <p:nvPr/>
              </p:nvSpPr>
              <p:spPr>
                <a:xfrm>
                  <a:off x="9944201" y="4334680"/>
                  <a:ext cx="1656185" cy="504056"/>
                </a:xfrm>
                <a:prstGeom prst="roundRect">
                  <a:avLst/>
                </a:prstGeom>
                <a:blipFill>
                  <a:blip r:embed="rId16"/>
                  <a:stretch>
                    <a:fillRect/>
                  </a:stretch>
                </a:blipFill>
                <a:ln>
                  <a:noFill/>
                </a:ln>
              </p:spPr>
              <p:txBody>
                <a:bodyPr/>
                <a:lstStyle/>
                <a:p>
                  <a:r>
                    <a:rPr lang="en-AU">
                      <a:noFill/>
                    </a:rPr>
                    <a:t> </a:t>
                  </a:r>
                </a:p>
              </p:txBody>
            </p:sp>
          </mc:Fallback>
        </mc:AlternateContent>
        <mc:AlternateContent xmlns:mc="http://schemas.openxmlformats.org/markup-compatibility/2006" xmlns:a14="http://schemas.microsoft.com/office/drawing/2010/main">
          <mc:Choice Requires="a14">
            <p:sp>
              <p:nvSpPr>
                <p:cNvPr id="39" name="Rounded Rectangle 38">
                  <a:extLst>
                    <a:ext uri="{FF2B5EF4-FFF2-40B4-BE49-F238E27FC236}">
                      <a16:creationId xmlns:a16="http://schemas.microsoft.com/office/drawing/2014/main" id="{C1928EAD-EFC2-CA48-B95A-F29A4440E7A6}"/>
                    </a:ext>
                  </a:extLst>
                </p:cNvPr>
                <p:cNvSpPr/>
                <p:nvPr/>
              </p:nvSpPr>
              <p:spPr>
                <a:xfrm>
                  <a:off x="6957933" y="4313133"/>
                  <a:ext cx="1656185" cy="504056"/>
                </a:xfrm>
                <a:prstGeom prst="roundRect">
                  <a:avLst/>
                </a:prstGeom>
                <a:solidFill>
                  <a:schemeClr val="accent5">
                    <a:alpha val="99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AU" sz="1429" i="1">
                            <a:solidFill>
                              <a:schemeClr val="tx1"/>
                            </a:solidFill>
                            <a:latin typeface="Cambria Math" panose="02040503050406030204" pitchFamily="18" charset="0"/>
                          </a:rPr>
                          <m:t>4=−1−</m:t>
                        </m:r>
                        <m:r>
                          <a:rPr lang="en-AU" sz="1429" i="1">
                            <a:solidFill>
                              <a:schemeClr val="tx1"/>
                            </a:solidFill>
                            <a:latin typeface="Cambria Math" panose="02040503050406030204" pitchFamily="18" charset="0"/>
                          </a:rPr>
                          <m:t>𝑘</m:t>
                        </m:r>
                      </m:oMath>
                    </m:oMathPara>
                  </a14:m>
                  <a:endParaRPr lang="en-US" sz="1429" dirty="0">
                    <a:solidFill>
                      <a:schemeClr val="tx1"/>
                    </a:solidFill>
                  </a:endParaRPr>
                </a:p>
              </p:txBody>
            </p:sp>
          </mc:Choice>
          <mc:Fallback xmlns="">
            <p:sp>
              <p:nvSpPr>
                <p:cNvPr id="39" name="Rounded Rectangle 38">
                  <a:extLst>
                    <a:ext uri="{FF2B5EF4-FFF2-40B4-BE49-F238E27FC236}">
                      <a16:creationId xmlns:a16="http://schemas.microsoft.com/office/drawing/2014/main" id="{C1928EAD-EFC2-CA48-B95A-F29A4440E7A6}"/>
                    </a:ext>
                  </a:extLst>
                </p:cNvPr>
                <p:cNvSpPr>
                  <a:spLocks noRot="1" noChangeAspect="1" noMove="1" noResize="1" noEditPoints="1" noAdjustHandles="1" noChangeArrowheads="1" noChangeShapeType="1" noTextEdit="1"/>
                </p:cNvSpPr>
                <p:nvPr/>
              </p:nvSpPr>
              <p:spPr>
                <a:xfrm>
                  <a:off x="6957933" y="4313133"/>
                  <a:ext cx="1656185" cy="504056"/>
                </a:xfrm>
                <a:prstGeom prst="roundRect">
                  <a:avLst/>
                </a:prstGeom>
                <a:blipFill>
                  <a:blip r:embed="rId17"/>
                  <a:stretch>
                    <a:fillRect/>
                  </a:stretch>
                </a:blipFill>
                <a:ln>
                  <a:noFill/>
                </a:ln>
              </p:spPr>
              <p:txBody>
                <a:bodyPr/>
                <a:lstStyle/>
                <a:p>
                  <a:r>
                    <a:rPr lang="en-AU">
                      <a:noFill/>
                    </a:rPr>
                    <a:t> </a:t>
                  </a:r>
                </a:p>
              </p:txBody>
            </p:sp>
          </mc:Fallback>
        </mc:AlternateContent>
        <mc:AlternateContent xmlns:mc="http://schemas.openxmlformats.org/markup-compatibility/2006" xmlns:a14="http://schemas.microsoft.com/office/drawing/2010/main">
          <mc:Choice Requires="a14">
            <p:sp>
              <p:nvSpPr>
                <p:cNvPr id="50" name="Rounded Rectangle 49">
                  <a:extLst>
                    <a:ext uri="{FF2B5EF4-FFF2-40B4-BE49-F238E27FC236}">
                      <a16:creationId xmlns:a16="http://schemas.microsoft.com/office/drawing/2014/main" id="{04256C01-D9C0-FA46-939F-3A8EAD0F27A5}"/>
                    </a:ext>
                  </a:extLst>
                </p:cNvPr>
                <p:cNvSpPr/>
                <p:nvPr/>
              </p:nvSpPr>
              <p:spPr>
                <a:xfrm>
                  <a:off x="4251392" y="5664695"/>
                  <a:ext cx="1656185" cy="504056"/>
                </a:xfrm>
                <a:prstGeom prst="roundRect">
                  <a:avLst/>
                </a:prstGeom>
                <a:solidFill>
                  <a:schemeClr val="accent5">
                    <a:alpha val="99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AU" sz="1429" i="1">
                            <a:solidFill>
                              <a:schemeClr val="tx1"/>
                            </a:solidFill>
                            <a:latin typeface="Cambria Math" panose="02040503050406030204" pitchFamily="18" charset="0"/>
                          </a:rPr>
                          <m:t>2=</m:t>
                        </m:r>
                        <m:r>
                          <a:rPr lang="en-AU" sz="1429" i="1">
                            <a:solidFill>
                              <a:schemeClr val="tx1"/>
                            </a:solidFill>
                            <a:latin typeface="Cambria Math" panose="02040503050406030204" pitchFamily="18" charset="0"/>
                          </a:rPr>
                          <m:t>𝑛</m:t>
                        </m:r>
                        <m:r>
                          <a:rPr lang="en-AU" sz="1429" i="1">
                            <a:solidFill>
                              <a:schemeClr val="tx1"/>
                            </a:solidFill>
                            <a:latin typeface="Cambria Math" panose="02040503050406030204" pitchFamily="18" charset="0"/>
                          </a:rPr>
                          <m:t>−2</m:t>
                        </m:r>
                      </m:oMath>
                    </m:oMathPara>
                  </a14:m>
                  <a:endParaRPr lang="en-US" sz="1429" dirty="0">
                    <a:solidFill>
                      <a:schemeClr val="tx1"/>
                    </a:solidFill>
                  </a:endParaRPr>
                </a:p>
              </p:txBody>
            </p:sp>
          </mc:Choice>
          <mc:Fallback xmlns="">
            <p:sp>
              <p:nvSpPr>
                <p:cNvPr id="50" name="Rounded Rectangle 49">
                  <a:extLst>
                    <a:ext uri="{FF2B5EF4-FFF2-40B4-BE49-F238E27FC236}">
                      <a16:creationId xmlns:a16="http://schemas.microsoft.com/office/drawing/2014/main" id="{04256C01-D9C0-FA46-939F-3A8EAD0F27A5}"/>
                    </a:ext>
                  </a:extLst>
                </p:cNvPr>
                <p:cNvSpPr>
                  <a:spLocks noRot="1" noChangeAspect="1" noMove="1" noResize="1" noEditPoints="1" noAdjustHandles="1" noChangeArrowheads="1" noChangeShapeType="1" noTextEdit="1"/>
                </p:cNvSpPr>
                <p:nvPr/>
              </p:nvSpPr>
              <p:spPr>
                <a:xfrm>
                  <a:off x="4251392" y="5664695"/>
                  <a:ext cx="1656185" cy="504056"/>
                </a:xfrm>
                <a:prstGeom prst="roundRect">
                  <a:avLst/>
                </a:prstGeom>
                <a:blipFill>
                  <a:blip r:embed="rId18"/>
                  <a:stretch>
                    <a:fillRect/>
                  </a:stretch>
                </a:blipFill>
                <a:ln>
                  <a:noFill/>
                </a:ln>
              </p:spPr>
              <p:txBody>
                <a:bodyPr/>
                <a:lstStyle/>
                <a:p>
                  <a:r>
                    <a:rPr lang="en-AU">
                      <a:noFill/>
                    </a:rPr>
                    <a:t> </a:t>
                  </a:r>
                </a:p>
              </p:txBody>
            </p:sp>
          </mc:Fallback>
        </mc:AlternateContent>
        <mc:AlternateContent xmlns:mc="http://schemas.openxmlformats.org/markup-compatibility/2006" xmlns:a14="http://schemas.microsoft.com/office/drawing/2010/main">
          <mc:Choice Requires="a14">
            <p:sp>
              <p:nvSpPr>
                <p:cNvPr id="53" name="Rounded Rectangle 52">
                  <a:extLst>
                    <a:ext uri="{FF2B5EF4-FFF2-40B4-BE49-F238E27FC236}">
                      <a16:creationId xmlns:a16="http://schemas.microsoft.com/office/drawing/2014/main" id="{45DB1782-D10E-8640-A3AF-9DF8CA0FFD41}"/>
                    </a:ext>
                  </a:extLst>
                </p:cNvPr>
                <p:cNvSpPr/>
                <p:nvPr/>
              </p:nvSpPr>
              <p:spPr>
                <a:xfrm>
                  <a:off x="7032812" y="5672351"/>
                  <a:ext cx="1656185" cy="504056"/>
                </a:xfrm>
                <a:prstGeom prst="roundRect">
                  <a:avLst/>
                </a:prstGeom>
                <a:solidFill>
                  <a:schemeClr val="accent5">
                    <a:alpha val="99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AU" sz="1286" i="1">
                            <a:solidFill>
                              <a:schemeClr val="tx1"/>
                            </a:solidFill>
                            <a:latin typeface="Cambria Math" panose="02040503050406030204" pitchFamily="18" charset="0"/>
                          </a:rPr>
                          <m:t>h</m:t>
                        </m:r>
                        <m:r>
                          <a:rPr lang="en-AU" sz="1286" i="1">
                            <a:solidFill>
                              <a:schemeClr val="tx1"/>
                            </a:solidFill>
                            <a:latin typeface="Cambria Math" panose="02040503050406030204" pitchFamily="18" charset="0"/>
                            <a:ea typeface="Cambria Math" panose="02040503050406030204" pitchFamily="18" charset="0"/>
                          </a:rPr>
                          <m:t>÷−3=−1</m:t>
                        </m:r>
                      </m:oMath>
                    </m:oMathPara>
                  </a14:m>
                  <a:endParaRPr lang="en-US" sz="1286" dirty="0">
                    <a:solidFill>
                      <a:schemeClr val="tx1"/>
                    </a:solidFill>
                  </a:endParaRPr>
                </a:p>
              </p:txBody>
            </p:sp>
          </mc:Choice>
          <mc:Fallback xmlns="">
            <p:sp>
              <p:nvSpPr>
                <p:cNvPr id="53" name="Rounded Rectangle 52">
                  <a:extLst>
                    <a:ext uri="{FF2B5EF4-FFF2-40B4-BE49-F238E27FC236}">
                      <a16:creationId xmlns:a16="http://schemas.microsoft.com/office/drawing/2014/main" id="{45DB1782-D10E-8640-A3AF-9DF8CA0FFD41}"/>
                    </a:ext>
                  </a:extLst>
                </p:cNvPr>
                <p:cNvSpPr>
                  <a:spLocks noRot="1" noChangeAspect="1" noMove="1" noResize="1" noEditPoints="1" noAdjustHandles="1" noChangeArrowheads="1" noChangeShapeType="1" noTextEdit="1"/>
                </p:cNvSpPr>
                <p:nvPr/>
              </p:nvSpPr>
              <p:spPr>
                <a:xfrm>
                  <a:off x="7032812" y="5672351"/>
                  <a:ext cx="1656185" cy="504056"/>
                </a:xfrm>
                <a:prstGeom prst="roundRect">
                  <a:avLst/>
                </a:prstGeom>
                <a:blipFill>
                  <a:blip r:embed="rId19"/>
                  <a:stretch>
                    <a:fillRect/>
                  </a:stretch>
                </a:blipFill>
                <a:ln>
                  <a:noFill/>
                </a:ln>
              </p:spPr>
              <p:txBody>
                <a:bodyPr/>
                <a:lstStyle/>
                <a:p>
                  <a:r>
                    <a:rPr lang="en-AU">
                      <a:noFill/>
                    </a:rPr>
                    <a:t> </a:t>
                  </a:r>
                </a:p>
              </p:txBody>
            </p:sp>
          </mc:Fallback>
        </mc:AlternateContent>
        <mc:AlternateContent xmlns:mc="http://schemas.openxmlformats.org/markup-compatibility/2006" xmlns:a14="http://schemas.microsoft.com/office/drawing/2010/main">
          <mc:Choice Requires="a14">
            <p:sp>
              <p:nvSpPr>
                <p:cNvPr id="8" name="Rounded Rectangle 7">
                  <a:extLst>
                    <a:ext uri="{FF2B5EF4-FFF2-40B4-BE49-F238E27FC236}">
                      <a16:creationId xmlns:a16="http://schemas.microsoft.com/office/drawing/2014/main" id="{36B8EDD8-D6E7-2442-AEC7-941DBE877CCC}"/>
                    </a:ext>
                  </a:extLst>
                </p:cNvPr>
                <p:cNvSpPr/>
                <p:nvPr/>
              </p:nvSpPr>
              <p:spPr>
                <a:xfrm>
                  <a:off x="9878989" y="5592821"/>
                  <a:ext cx="1721397" cy="590317"/>
                </a:xfrm>
                <a:prstGeom prst="roundRect">
                  <a:avLst/>
                </a:prstGeom>
                <a:solidFill>
                  <a:schemeClr val="accent5">
                    <a:alpha val="99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f>
                          <m:fPr>
                            <m:ctrlPr>
                              <a:rPr lang="en-AU" sz="1429" i="1">
                                <a:solidFill>
                                  <a:schemeClr val="tx1"/>
                                </a:solidFill>
                                <a:latin typeface="Cambria Math" panose="02040503050406030204" pitchFamily="18" charset="0"/>
                              </a:rPr>
                            </m:ctrlPr>
                          </m:fPr>
                          <m:num>
                            <m:r>
                              <a:rPr lang="en-AU" sz="1429" i="1">
                                <a:solidFill>
                                  <a:schemeClr val="tx1"/>
                                </a:solidFill>
                                <a:latin typeface="Cambria Math" panose="02040503050406030204" pitchFamily="18" charset="0"/>
                              </a:rPr>
                              <m:t>𝑥</m:t>
                            </m:r>
                          </m:num>
                          <m:den>
                            <m:r>
                              <a:rPr lang="en-AU" sz="1429" i="1">
                                <a:solidFill>
                                  <a:schemeClr val="tx1"/>
                                </a:solidFill>
                                <a:latin typeface="Cambria Math" panose="02040503050406030204" pitchFamily="18" charset="0"/>
                              </a:rPr>
                              <m:t>4</m:t>
                            </m:r>
                          </m:den>
                        </m:f>
                        <m:r>
                          <a:rPr lang="en-AU" sz="1429" i="1">
                            <a:solidFill>
                              <a:schemeClr val="tx1"/>
                            </a:solidFill>
                            <a:latin typeface="Cambria Math" panose="02040503050406030204" pitchFamily="18" charset="0"/>
                          </a:rPr>
                          <m:t>=12</m:t>
                        </m:r>
                      </m:oMath>
                    </m:oMathPara>
                  </a14:m>
                  <a:endParaRPr lang="en-US" sz="1429" dirty="0">
                    <a:solidFill>
                      <a:schemeClr val="tx1"/>
                    </a:solidFill>
                  </a:endParaRPr>
                </a:p>
              </p:txBody>
            </p:sp>
          </mc:Choice>
          <mc:Fallback xmlns="">
            <p:sp>
              <p:nvSpPr>
                <p:cNvPr id="8" name="Rounded Rectangle 7">
                  <a:extLst>
                    <a:ext uri="{FF2B5EF4-FFF2-40B4-BE49-F238E27FC236}">
                      <a16:creationId xmlns:a16="http://schemas.microsoft.com/office/drawing/2014/main" id="{36B8EDD8-D6E7-2442-AEC7-941DBE877CCC}"/>
                    </a:ext>
                  </a:extLst>
                </p:cNvPr>
                <p:cNvSpPr>
                  <a:spLocks noRot="1" noChangeAspect="1" noMove="1" noResize="1" noEditPoints="1" noAdjustHandles="1" noChangeArrowheads="1" noChangeShapeType="1" noTextEdit="1"/>
                </p:cNvSpPr>
                <p:nvPr/>
              </p:nvSpPr>
              <p:spPr>
                <a:xfrm>
                  <a:off x="9878989" y="5592821"/>
                  <a:ext cx="1721397" cy="590317"/>
                </a:xfrm>
                <a:prstGeom prst="roundRect">
                  <a:avLst/>
                </a:prstGeom>
                <a:blipFill>
                  <a:blip r:embed="rId20"/>
                  <a:stretch>
                    <a:fillRect b="-10145"/>
                  </a:stretch>
                </a:blipFill>
                <a:ln>
                  <a:noFill/>
                </a:ln>
              </p:spPr>
              <p:txBody>
                <a:bodyPr/>
                <a:lstStyle/>
                <a:p>
                  <a:r>
                    <a:rPr lang="en-AU">
                      <a:noFill/>
                    </a:rPr>
                    <a:t> </a:t>
                  </a:r>
                </a:p>
              </p:txBody>
            </p:sp>
          </mc:Fallback>
        </mc:AlternateContent>
      </p:grpSp>
      <p:grpSp>
        <p:nvGrpSpPr>
          <p:cNvPr id="5" name="Group 4">
            <a:extLst>
              <a:ext uri="{FF2B5EF4-FFF2-40B4-BE49-F238E27FC236}">
                <a16:creationId xmlns:a16="http://schemas.microsoft.com/office/drawing/2014/main" id="{A5FCC40F-16A7-FF72-C5DF-EE0896D0C182}"/>
              </a:ext>
              <a:ext uri="{C183D7F6-B498-43B3-948B-1728B52AA6E4}">
                <adec:decorative xmlns:adec="http://schemas.microsoft.com/office/drawing/2017/decorative" val="1"/>
              </a:ext>
            </a:extLst>
          </p:cNvPr>
          <p:cNvGrpSpPr/>
          <p:nvPr/>
        </p:nvGrpSpPr>
        <p:grpSpPr>
          <a:xfrm>
            <a:off x="1678129" y="2240645"/>
            <a:ext cx="5964932" cy="1991055"/>
            <a:chOff x="1678129" y="2240645"/>
            <a:chExt cx="5964932" cy="1991055"/>
          </a:xfrm>
        </p:grpSpPr>
        <p:cxnSp>
          <p:nvCxnSpPr>
            <p:cNvPr id="3" name="Straight Arrow Connector 2">
              <a:extLst>
                <a:ext uri="{FF2B5EF4-FFF2-40B4-BE49-F238E27FC236}">
                  <a16:creationId xmlns:a16="http://schemas.microsoft.com/office/drawing/2014/main" id="{17C7AF34-0EF2-1C8F-15E0-0D3389D1B70A}"/>
                </a:ext>
              </a:extLst>
            </p:cNvPr>
            <p:cNvCxnSpPr>
              <a:cxnSpLocks/>
              <a:endCxn id="12" idx="3"/>
            </p:cNvCxnSpPr>
            <p:nvPr/>
          </p:nvCxnSpPr>
          <p:spPr>
            <a:xfrm flipV="1">
              <a:off x="2210300" y="2252004"/>
              <a:ext cx="942871" cy="8384"/>
            </a:xfrm>
            <a:prstGeom prst="straightConnector1">
              <a:avLst/>
            </a:prstGeom>
            <a:ln w="57150">
              <a:solidFill>
                <a:srgbClr val="00B050"/>
              </a:solidFill>
              <a:tailEnd type="triangle"/>
            </a:ln>
          </p:spPr>
          <p:style>
            <a:lnRef idx="3">
              <a:schemeClr val="accent4"/>
            </a:lnRef>
            <a:fillRef idx="0">
              <a:schemeClr val="accent4"/>
            </a:fillRef>
            <a:effectRef idx="2">
              <a:schemeClr val="accent4"/>
            </a:effectRef>
            <a:fontRef idx="minor">
              <a:schemeClr val="tx1"/>
            </a:fontRef>
          </p:style>
        </p:cxnSp>
        <p:cxnSp>
          <p:nvCxnSpPr>
            <p:cNvPr id="25" name="Straight Arrow Connector 24">
              <a:extLst>
                <a:ext uri="{FF2B5EF4-FFF2-40B4-BE49-F238E27FC236}">
                  <a16:creationId xmlns:a16="http://schemas.microsoft.com/office/drawing/2014/main" id="{7E0D15E5-4553-FFE5-3506-588D93E28BD3}"/>
                </a:ext>
              </a:extLst>
            </p:cNvPr>
            <p:cNvCxnSpPr>
              <a:cxnSpLocks/>
            </p:cNvCxnSpPr>
            <p:nvPr/>
          </p:nvCxnSpPr>
          <p:spPr>
            <a:xfrm flipH="1">
              <a:off x="2272608" y="2417368"/>
              <a:ext cx="1013059" cy="690778"/>
            </a:xfrm>
            <a:prstGeom prst="straightConnector1">
              <a:avLst/>
            </a:prstGeom>
            <a:ln w="57150">
              <a:solidFill>
                <a:srgbClr val="00B050"/>
              </a:solidFill>
              <a:tailEnd type="triangle"/>
            </a:ln>
          </p:spPr>
          <p:style>
            <a:lnRef idx="3">
              <a:schemeClr val="accent4"/>
            </a:lnRef>
            <a:fillRef idx="0">
              <a:schemeClr val="accent4"/>
            </a:fillRef>
            <a:effectRef idx="2">
              <a:schemeClr val="accent4"/>
            </a:effectRef>
            <a:fontRef idx="minor">
              <a:schemeClr val="tx1"/>
            </a:fontRef>
          </p:style>
        </p:cxnSp>
        <p:cxnSp>
          <p:nvCxnSpPr>
            <p:cNvPr id="31" name="Straight Arrow Connector 30">
              <a:extLst>
                <a:ext uri="{FF2B5EF4-FFF2-40B4-BE49-F238E27FC236}">
                  <a16:creationId xmlns:a16="http://schemas.microsoft.com/office/drawing/2014/main" id="{1721154F-5858-DC26-5BCD-C020B21C4AD6}"/>
                </a:ext>
              </a:extLst>
            </p:cNvPr>
            <p:cNvCxnSpPr>
              <a:cxnSpLocks/>
              <a:stCxn id="14" idx="0"/>
            </p:cNvCxnSpPr>
            <p:nvPr/>
          </p:nvCxnSpPr>
          <p:spPr>
            <a:xfrm>
              <a:off x="1678129" y="3408178"/>
              <a:ext cx="0" cy="694936"/>
            </a:xfrm>
            <a:prstGeom prst="straightConnector1">
              <a:avLst/>
            </a:prstGeom>
            <a:ln w="57150">
              <a:solidFill>
                <a:srgbClr val="00B050"/>
              </a:solidFill>
              <a:tailEnd type="triangle"/>
            </a:ln>
          </p:spPr>
          <p:style>
            <a:lnRef idx="3">
              <a:schemeClr val="accent4"/>
            </a:lnRef>
            <a:fillRef idx="0">
              <a:schemeClr val="accent4"/>
            </a:fillRef>
            <a:effectRef idx="2">
              <a:schemeClr val="accent4"/>
            </a:effectRef>
            <a:fontRef idx="minor">
              <a:schemeClr val="tx1"/>
            </a:fontRef>
          </p:style>
        </p:cxnSp>
        <p:cxnSp>
          <p:nvCxnSpPr>
            <p:cNvPr id="55" name="Straight Arrow Connector 54">
              <a:extLst>
                <a:ext uri="{FF2B5EF4-FFF2-40B4-BE49-F238E27FC236}">
                  <a16:creationId xmlns:a16="http://schemas.microsoft.com/office/drawing/2014/main" id="{A5148263-0D05-14B1-D486-935274B074E4}"/>
                </a:ext>
              </a:extLst>
            </p:cNvPr>
            <p:cNvCxnSpPr>
              <a:cxnSpLocks/>
            </p:cNvCxnSpPr>
            <p:nvPr/>
          </p:nvCxnSpPr>
          <p:spPr>
            <a:xfrm flipV="1">
              <a:off x="2285289" y="3425348"/>
              <a:ext cx="896829" cy="643859"/>
            </a:xfrm>
            <a:prstGeom prst="straightConnector1">
              <a:avLst/>
            </a:prstGeom>
            <a:ln w="57150">
              <a:solidFill>
                <a:srgbClr val="00B050"/>
              </a:solidFill>
              <a:tailEnd type="triangle"/>
            </a:ln>
          </p:spPr>
          <p:style>
            <a:lnRef idx="3">
              <a:schemeClr val="accent4"/>
            </a:lnRef>
            <a:fillRef idx="0">
              <a:schemeClr val="accent4"/>
            </a:fillRef>
            <a:effectRef idx="2">
              <a:schemeClr val="accent4"/>
            </a:effectRef>
            <a:fontRef idx="minor">
              <a:schemeClr val="tx1"/>
            </a:fontRef>
          </p:style>
        </p:cxnSp>
        <p:cxnSp>
          <p:nvCxnSpPr>
            <p:cNvPr id="58" name="Straight Arrow Connector 57">
              <a:extLst>
                <a:ext uri="{FF2B5EF4-FFF2-40B4-BE49-F238E27FC236}">
                  <a16:creationId xmlns:a16="http://schemas.microsoft.com/office/drawing/2014/main" id="{B0FD7FE3-0F6C-AA87-719F-110BC23AE722}"/>
                </a:ext>
              </a:extLst>
            </p:cNvPr>
            <p:cNvCxnSpPr>
              <a:cxnSpLocks/>
            </p:cNvCxnSpPr>
            <p:nvPr/>
          </p:nvCxnSpPr>
          <p:spPr>
            <a:xfrm flipV="1">
              <a:off x="4158684" y="2436025"/>
              <a:ext cx="933826" cy="664971"/>
            </a:xfrm>
            <a:prstGeom prst="straightConnector1">
              <a:avLst/>
            </a:prstGeom>
            <a:ln w="57150">
              <a:solidFill>
                <a:srgbClr val="00B050"/>
              </a:solidFill>
              <a:tailEnd type="triangle"/>
            </a:ln>
          </p:spPr>
          <p:style>
            <a:lnRef idx="3">
              <a:schemeClr val="accent4"/>
            </a:lnRef>
            <a:fillRef idx="0">
              <a:schemeClr val="accent4"/>
            </a:fillRef>
            <a:effectRef idx="2">
              <a:schemeClr val="accent4"/>
            </a:effectRef>
            <a:fontRef idx="minor">
              <a:schemeClr val="tx1"/>
            </a:fontRef>
          </p:style>
        </p:cxnSp>
        <p:cxnSp>
          <p:nvCxnSpPr>
            <p:cNvPr id="65" name="Straight Arrow Connector 64">
              <a:extLst>
                <a:ext uri="{FF2B5EF4-FFF2-40B4-BE49-F238E27FC236}">
                  <a16:creationId xmlns:a16="http://schemas.microsoft.com/office/drawing/2014/main" id="{C0AEBED0-BD20-CC2D-44EA-9077CA81AA14}"/>
                </a:ext>
              </a:extLst>
            </p:cNvPr>
            <p:cNvCxnSpPr>
              <a:cxnSpLocks/>
              <a:stCxn id="33" idx="1"/>
              <a:endCxn id="34" idx="1"/>
            </p:cNvCxnSpPr>
            <p:nvPr/>
          </p:nvCxnSpPr>
          <p:spPr>
            <a:xfrm flipV="1">
              <a:off x="6177184" y="2240645"/>
              <a:ext cx="874383" cy="6891"/>
            </a:xfrm>
            <a:prstGeom prst="straightConnector1">
              <a:avLst/>
            </a:prstGeom>
            <a:ln w="57150">
              <a:solidFill>
                <a:srgbClr val="00B050"/>
              </a:solidFill>
              <a:tailEnd type="triangle"/>
            </a:ln>
          </p:spPr>
          <p:style>
            <a:lnRef idx="3">
              <a:schemeClr val="accent4"/>
            </a:lnRef>
            <a:fillRef idx="0">
              <a:schemeClr val="accent4"/>
            </a:fillRef>
            <a:effectRef idx="2">
              <a:schemeClr val="accent4"/>
            </a:effectRef>
            <a:fontRef idx="minor">
              <a:schemeClr val="tx1"/>
            </a:fontRef>
          </p:style>
        </p:cxnSp>
        <p:cxnSp>
          <p:nvCxnSpPr>
            <p:cNvPr id="68" name="Straight Arrow Connector 67">
              <a:extLst>
                <a:ext uri="{FF2B5EF4-FFF2-40B4-BE49-F238E27FC236}">
                  <a16:creationId xmlns:a16="http://schemas.microsoft.com/office/drawing/2014/main" id="{457563FB-7016-68F9-A2AE-7E0D2E9769DE}"/>
                </a:ext>
              </a:extLst>
            </p:cNvPr>
            <p:cNvCxnSpPr>
              <a:cxnSpLocks/>
              <a:stCxn id="34" idx="2"/>
            </p:cNvCxnSpPr>
            <p:nvPr/>
          </p:nvCxnSpPr>
          <p:spPr>
            <a:xfrm>
              <a:off x="7643061" y="2420665"/>
              <a:ext cx="0" cy="730344"/>
            </a:xfrm>
            <a:prstGeom prst="straightConnector1">
              <a:avLst/>
            </a:prstGeom>
            <a:ln w="57150">
              <a:solidFill>
                <a:srgbClr val="00B050"/>
              </a:solidFill>
              <a:tailEnd type="triangle"/>
            </a:ln>
          </p:spPr>
          <p:style>
            <a:lnRef idx="3">
              <a:schemeClr val="accent4"/>
            </a:lnRef>
            <a:fillRef idx="0">
              <a:schemeClr val="accent4"/>
            </a:fillRef>
            <a:effectRef idx="2">
              <a:schemeClr val="accent4"/>
            </a:effectRef>
            <a:fontRef idx="minor">
              <a:schemeClr val="tx1"/>
            </a:fontRef>
          </p:style>
        </p:cxnSp>
        <p:cxnSp>
          <p:nvCxnSpPr>
            <p:cNvPr id="72" name="Straight Arrow Connector 71">
              <a:extLst>
                <a:ext uri="{FF2B5EF4-FFF2-40B4-BE49-F238E27FC236}">
                  <a16:creationId xmlns:a16="http://schemas.microsoft.com/office/drawing/2014/main" id="{4A65B64F-E92E-2FDE-3102-0666C977B5FB}"/>
                </a:ext>
              </a:extLst>
            </p:cNvPr>
            <p:cNvCxnSpPr>
              <a:cxnSpLocks/>
              <a:stCxn id="38" idx="1"/>
              <a:endCxn id="39" idx="3"/>
            </p:cNvCxnSpPr>
            <p:nvPr/>
          </p:nvCxnSpPr>
          <p:spPr>
            <a:xfrm flipH="1" flipV="1">
              <a:off x="6152942" y="3260830"/>
              <a:ext cx="950059" cy="15391"/>
            </a:xfrm>
            <a:prstGeom prst="straightConnector1">
              <a:avLst/>
            </a:prstGeom>
            <a:ln w="57150">
              <a:solidFill>
                <a:srgbClr val="00B050"/>
              </a:solidFill>
              <a:tailEnd type="triangle"/>
            </a:ln>
          </p:spPr>
          <p:style>
            <a:lnRef idx="3">
              <a:schemeClr val="accent4"/>
            </a:lnRef>
            <a:fillRef idx="0">
              <a:schemeClr val="accent4"/>
            </a:fillRef>
            <a:effectRef idx="2">
              <a:schemeClr val="accent4"/>
            </a:effectRef>
            <a:fontRef idx="minor">
              <a:schemeClr val="tx1"/>
            </a:fontRef>
          </p:style>
        </p:cxnSp>
        <p:cxnSp>
          <p:nvCxnSpPr>
            <p:cNvPr id="75" name="Straight Arrow Connector 74">
              <a:extLst>
                <a:ext uri="{FF2B5EF4-FFF2-40B4-BE49-F238E27FC236}">
                  <a16:creationId xmlns:a16="http://schemas.microsoft.com/office/drawing/2014/main" id="{264D5A57-342F-40B5-CA2C-2062F93994F7}"/>
                </a:ext>
              </a:extLst>
            </p:cNvPr>
            <p:cNvCxnSpPr>
              <a:cxnSpLocks/>
            </p:cNvCxnSpPr>
            <p:nvPr/>
          </p:nvCxnSpPr>
          <p:spPr>
            <a:xfrm flipH="1">
              <a:off x="4159781" y="3413274"/>
              <a:ext cx="842354" cy="656518"/>
            </a:xfrm>
            <a:prstGeom prst="straightConnector1">
              <a:avLst/>
            </a:prstGeom>
            <a:ln w="57150">
              <a:solidFill>
                <a:srgbClr val="00B050"/>
              </a:solidFill>
              <a:tailEnd type="triangle"/>
            </a:ln>
          </p:spPr>
          <p:style>
            <a:lnRef idx="3">
              <a:schemeClr val="accent4"/>
            </a:lnRef>
            <a:fillRef idx="0">
              <a:schemeClr val="accent4"/>
            </a:fillRef>
            <a:effectRef idx="2">
              <a:schemeClr val="accent4"/>
            </a:effectRef>
            <a:fontRef idx="minor">
              <a:schemeClr val="tx1"/>
            </a:fontRef>
          </p:style>
        </p:cxnSp>
        <p:cxnSp>
          <p:nvCxnSpPr>
            <p:cNvPr id="78" name="Straight Arrow Connector 77">
              <a:extLst>
                <a:ext uri="{FF2B5EF4-FFF2-40B4-BE49-F238E27FC236}">
                  <a16:creationId xmlns:a16="http://schemas.microsoft.com/office/drawing/2014/main" id="{AD226159-C59D-5EAF-4B75-B8E3F8079881}"/>
                </a:ext>
              </a:extLst>
            </p:cNvPr>
            <p:cNvCxnSpPr>
              <a:cxnSpLocks/>
              <a:stCxn id="50" idx="3"/>
              <a:endCxn id="53" idx="1"/>
            </p:cNvCxnSpPr>
            <p:nvPr/>
          </p:nvCxnSpPr>
          <p:spPr>
            <a:xfrm>
              <a:off x="4219698" y="4226231"/>
              <a:ext cx="803739" cy="5469"/>
            </a:xfrm>
            <a:prstGeom prst="straightConnector1">
              <a:avLst/>
            </a:prstGeom>
            <a:ln w="57150">
              <a:solidFill>
                <a:srgbClr val="00B050"/>
              </a:solidFill>
              <a:tailEnd type="triangle"/>
            </a:ln>
          </p:spPr>
          <p:style>
            <a:lnRef idx="3">
              <a:schemeClr val="accent4"/>
            </a:lnRef>
            <a:fillRef idx="0">
              <a:schemeClr val="accent4"/>
            </a:fillRef>
            <a:effectRef idx="2">
              <a:schemeClr val="accent4"/>
            </a:effectRef>
            <a:fontRef idx="minor">
              <a:schemeClr val="tx1"/>
            </a:fontRef>
          </p:style>
        </p:cxnSp>
        <p:cxnSp>
          <p:nvCxnSpPr>
            <p:cNvPr id="81" name="Straight Arrow Connector 80">
              <a:extLst>
                <a:ext uri="{FF2B5EF4-FFF2-40B4-BE49-F238E27FC236}">
                  <a16:creationId xmlns:a16="http://schemas.microsoft.com/office/drawing/2014/main" id="{F813744B-02C4-30C5-DDAC-A51BB9BB9728}"/>
                </a:ext>
              </a:extLst>
            </p:cNvPr>
            <p:cNvCxnSpPr>
              <a:cxnSpLocks/>
              <a:stCxn id="53" idx="3"/>
            </p:cNvCxnSpPr>
            <p:nvPr/>
          </p:nvCxnSpPr>
          <p:spPr>
            <a:xfrm>
              <a:off x="6206427" y="4231699"/>
              <a:ext cx="923524" cy="0"/>
            </a:xfrm>
            <a:prstGeom prst="straightConnector1">
              <a:avLst/>
            </a:prstGeom>
            <a:ln w="57150">
              <a:solidFill>
                <a:srgbClr val="00B050"/>
              </a:solidFill>
              <a:tailEnd type="triangle"/>
            </a:ln>
          </p:spPr>
          <p:style>
            <a:lnRef idx="3">
              <a:schemeClr val="accent4"/>
            </a:lnRef>
            <a:fillRef idx="0">
              <a:schemeClr val="accent4"/>
            </a:fillRef>
            <a:effectRef idx="2">
              <a:schemeClr val="accent4"/>
            </a:effectRef>
            <a:fontRef idx="minor">
              <a:schemeClr val="tx1"/>
            </a:fontRef>
          </p:style>
        </p:cxnSp>
      </p:grpSp>
      <p:sp>
        <p:nvSpPr>
          <p:cNvPr id="2" name="Text Box 2">
            <a:extLst>
              <a:ext uri="{FF2B5EF4-FFF2-40B4-BE49-F238E27FC236}">
                <a16:creationId xmlns:a16="http://schemas.microsoft.com/office/drawing/2014/main" id="{F884BB3D-1B53-0E20-71BA-7A84BD739102}"/>
              </a:ext>
              <a:ext uri="{C183D7F6-B498-43B3-948B-1728B52AA6E4}">
                <adec:decorative xmlns:adec="http://schemas.microsoft.com/office/drawing/2017/decorative" val="1"/>
              </a:ext>
            </a:extLst>
          </p:cNvPr>
          <p:cNvSpPr txBox="1"/>
          <p:nvPr/>
        </p:nvSpPr>
        <p:spPr>
          <a:xfrm>
            <a:off x="-616707" y="6611344"/>
            <a:ext cx="5652135" cy="338455"/>
          </a:xfrm>
          <a:prstGeom prst="rect">
            <a:avLst/>
          </a:prstGeom>
          <a:noFill/>
          <a:ln>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lnSpc>
                <a:spcPct val="120000"/>
              </a:lnSpc>
              <a:spcBef>
                <a:spcPts val="400"/>
              </a:spcBef>
              <a:spcAft>
                <a:spcPts val="400"/>
              </a:spcAft>
            </a:pPr>
            <a:r>
              <a:rPr lang="pt-BR" sz="650" dirty="0">
                <a:solidFill>
                  <a:srgbClr val="595959"/>
                </a:solidFill>
                <a:effectLst/>
                <a:ea typeface="DengXian" panose="02010600030101010101" pitchFamily="2" charset="-122"/>
                <a:cs typeface="Calibri Light" panose="020F0302020204030204" pitchFamily="34" charset="0"/>
              </a:rPr>
              <a:t>© 2023 Commonwealth of Australia, unless otherwise indicated. Creative Commons Attribution 4.0, unless otherwise indicated.</a:t>
            </a:r>
            <a:endParaRPr lang="en-GB" sz="650" dirty="0">
              <a:solidFill>
                <a:srgbClr val="595959"/>
              </a:solidFill>
              <a:effectLst/>
              <a:ea typeface="DengXian" panose="02010600030101010101" pitchFamily="2" charset="-122"/>
              <a:cs typeface="Calibri Light" panose="020F0302020204030204" pitchFamily="34" charset="0"/>
            </a:endParaRPr>
          </a:p>
          <a:p>
            <a:pPr algn="ctr">
              <a:lnSpc>
                <a:spcPct val="120000"/>
              </a:lnSpc>
              <a:spcBef>
                <a:spcPts val="400"/>
              </a:spcBef>
              <a:spcAft>
                <a:spcPts val="400"/>
              </a:spcAft>
            </a:pPr>
            <a:r>
              <a:rPr lang="pt-BR" sz="650" dirty="0">
                <a:solidFill>
                  <a:srgbClr val="595959"/>
                </a:solidFill>
                <a:effectLst/>
                <a:ea typeface="DengXian" panose="02010600030101010101" pitchFamily="2" charset="-122"/>
                <a:cs typeface="Calibri Light" panose="020F0302020204030204" pitchFamily="34" charset="0"/>
              </a:rPr>
              <a:t> </a:t>
            </a:r>
            <a:endParaRPr lang="en-GB" sz="650" dirty="0">
              <a:solidFill>
                <a:srgbClr val="595959"/>
              </a:solidFill>
              <a:effectLst/>
              <a:ea typeface="DengXian" panose="02010600030101010101" pitchFamily="2" charset="-122"/>
              <a:cs typeface="Calibri Light" panose="020F0302020204030204" pitchFamily="34" charset="0"/>
            </a:endParaRPr>
          </a:p>
        </p:txBody>
      </p:sp>
      <p:pic>
        <p:nvPicPr>
          <p:cNvPr id="20" name="Picture 19">
            <a:hlinkClick r:id="rId21"/>
            <a:extLst>
              <a:ext uri="{FF2B5EF4-FFF2-40B4-BE49-F238E27FC236}">
                <a16:creationId xmlns:a16="http://schemas.microsoft.com/office/drawing/2014/main" id="{2AEF7CC5-3EE5-9F1D-C753-EF3E96CD9105}"/>
              </a:ext>
              <a:ext uri="{C183D7F6-B498-43B3-948B-1728B52AA6E4}">
                <adec:decorative xmlns:adec="http://schemas.microsoft.com/office/drawing/2017/decorative" val="1"/>
              </a:ext>
            </a:extLst>
          </p:cNvPr>
          <p:cNvPicPr>
            <a:picLocks noChangeAspect="1"/>
          </p:cNvPicPr>
          <p:nvPr/>
        </p:nvPicPr>
        <p:blipFill>
          <a:blip r:embed="rId22" cstate="print">
            <a:extLst>
              <a:ext uri="{28A0092B-C50C-407E-A947-70E740481C1C}">
                <a14:useLocalDpi xmlns:a14="http://schemas.microsoft.com/office/drawing/2010/main" val="0"/>
              </a:ext>
            </a:extLst>
          </a:blip>
          <a:stretch>
            <a:fillRect/>
          </a:stretch>
        </p:blipFill>
        <p:spPr>
          <a:xfrm>
            <a:off x="145753" y="171093"/>
            <a:ext cx="1409307" cy="830062"/>
          </a:xfrm>
          <a:prstGeom prst="rect">
            <a:avLst/>
          </a:prstGeom>
        </p:spPr>
      </p:pic>
    </p:spTree>
    <p:extLst>
      <p:ext uri="{BB962C8B-B14F-4D97-AF65-F5344CB8AC3E}">
        <p14:creationId xmlns:p14="http://schemas.microsoft.com/office/powerpoint/2010/main" val="38055912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solidFill>
                  <a:schemeClr val="tx2"/>
                </a:solidFill>
              </a:rPr>
              <a:t>Learning intention</a:t>
            </a:r>
          </a:p>
        </p:txBody>
      </p:sp>
      <p:pic>
        <p:nvPicPr>
          <p:cNvPr id="13" name="Content Placeholder 12">
            <a:extLst>
              <a:ext uri="{C183D7F6-B498-43B3-948B-1728B52AA6E4}">
                <adec:decorative xmlns:adec="http://schemas.microsoft.com/office/drawing/2017/decorative" val="1"/>
              </a:ext>
            </a:extLst>
          </p:cNvPr>
          <p:cNvPicPr>
            <a:picLocks noGrp="1" noChangeAspect="1"/>
          </p:cNvPicPr>
          <p:nvPr>
            <p:ph idx="1"/>
          </p:nvPr>
        </p:nvPicPr>
        <p:blipFill>
          <a:blip r:embed="rId3" cstate="print">
            <a:duotone>
              <a:prstClr val="black"/>
              <a:schemeClr val="accent5">
                <a:tint val="45000"/>
                <a:satMod val="400000"/>
              </a:schemeClr>
            </a:duotone>
            <a:extLst>
              <a:ext uri="{28A0092B-C50C-407E-A947-70E740481C1C}">
                <a14:useLocalDpi xmlns:a14="http://schemas.microsoft.com/office/drawing/2010/main" val="0"/>
              </a:ext>
            </a:extLst>
          </a:blip>
          <a:stretch>
            <a:fillRect/>
          </a:stretch>
        </p:blipFill>
        <p:spPr>
          <a:xfrm>
            <a:off x="6742864" y="6309320"/>
            <a:ext cx="863496" cy="548680"/>
          </a:xfrm>
        </p:spPr>
      </p:pic>
      <p:grpSp>
        <p:nvGrpSpPr>
          <p:cNvPr id="6" name="Group 5">
            <a:extLst>
              <a:ext uri="{FF2B5EF4-FFF2-40B4-BE49-F238E27FC236}">
                <a16:creationId xmlns:a16="http://schemas.microsoft.com/office/drawing/2014/main" id="{46FC0E54-DECB-9924-28C2-F422696409F7}"/>
              </a:ext>
              <a:ext uri="{C183D7F6-B498-43B3-948B-1728B52AA6E4}">
                <adec:decorative xmlns:adec="http://schemas.microsoft.com/office/drawing/2017/decorative" val="1"/>
              </a:ext>
            </a:extLst>
          </p:cNvPr>
          <p:cNvGrpSpPr/>
          <p:nvPr/>
        </p:nvGrpSpPr>
        <p:grpSpPr>
          <a:xfrm>
            <a:off x="4949555" y="5733256"/>
            <a:ext cx="2625318" cy="1079467"/>
            <a:chOff x="4949555" y="5733256"/>
            <a:chExt cx="2625318" cy="1079467"/>
          </a:xfrm>
        </p:grpSpPr>
        <p:pic>
          <p:nvPicPr>
            <p:cNvPr id="15" name="Picture 14"/>
            <p:cNvPicPr>
              <a:picLocks noChangeAspect="1"/>
            </p:cNvPicPr>
            <p:nvPr/>
          </p:nvPicPr>
          <p:blipFill>
            <a:blip r:embed="rId4"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6948264" y="5733256"/>
              <a:ext cx="626609" cy="619755"/>
            </a:xfrm>
            <a:prstGeom prst="rect">
              <a:avLst/>
            </a:prstGeom>
          </p:spPr>
        </p:pic>
        <p:pic>
          <p:nvPicPr>
            <p:cNvPr id="14" name="Picture 13"/>
            <p:cNvPicPr>
              <a:picLocks noChangeAspect="1"/>
            </p:cNvPicPr>
            <p:nvPr/>
          </p:nvPicPr>
          <p:blipFill>
            <a:blip r:embed="rId5"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6402007" y="6006384"/>
              <a:ext cx="546257" cy="546257"/>
            </a:xfrm>
            <a:prstGeom prst="rect">
              <a:avLst/>
            </a:prstGeom>
          </p:spPr>
        </p:pic>
        <p:pic>
          <p:nvPicPr>
            <p:cNvPr id="17" name="Picture 16"/>
            <p:cNvPicPr>
              <a:picLocks noChangeAspect="1"/>
            </p:cNvPicPr>
            <p:nvPr/>
          </p:nvPicPr>
          <p:blipFill>
            <a:blip r:embed="rId6"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5581175" y="6273358"/>
              <a:ext cx="856560" cy="539365"/>
            </a:xfrm>
            <a:prstGeom prst="rect">
              <a:avLst/>
            </a:prstGeom>
          </p:spPr>
        </p:pic>
        <p:pic>
          <p:nvPicPr>
            <p:cNvPr id="16" name="Picture 15"/>
            <p:cNvPicPr>
              <a:picLocks noChangeAspect="1"/>
            </p:cNvPicPr>
            <p:nvPr/>
          </p:nvPicPr>
          <p:blipFill>
            <a:blip r:embed="rId7"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rot="19222758">
              <a:off x="4949555" y="5926317"/>
              <a:ext cx="554625" cy="706388"/>
            </a:xfrm>
            <a:prstGeom prst="rect">
              <a:avLst/>
            </a:prstGeom>
          </p:spPr>
        </p:pic>
      </p:grpSp>
      <p:sp>
        <p:nvSpPr>
          <p:cNvPr id="3" name="TextBox 2">
            <a:extLst>
              <a:ext uri="{FF2B5EF4-FFF2-40B4-BE49-F238E27FC236}">
                <a16:creationId xmlns:a16="http://schemas.microsoft.com/office/drawing/2014/main" id="{971601C1-D976-1742-901C-B8582440F826}"/>
              </a:ext>
            </a:extLst>
          </p:cNvPr>
          <p:cNvSpPr txBox="1"/>
          <p:nvPr/>
        </p:nvSpPr>
        <p:spPr>
          <a:xfrm>
            <a:off x="575048" y="1654830"/>
            <a:ext cx="8568952" cy="3160224"/>
          </a:xfrm>
          <a:prstGeom prst="rect">
            <a:avLst/>
          </a:prstGeom>
          <a:noFill/>
        </p:spPr>
        <p:txBody>
          <a:bodyPr wrap="square" rtlCol="0">
            <a:spAutoFit/>
          </a:bodyPr>
          <a:lstStyle/>
          <a:p>
            <a:pPr marL="215900" indent="-215900">
              <a:lnSpc>
                <a:spcPct val="120000"/>
              </a:lnSpc>
            </a:pPr>
            <a:r>
              <a:rPr lang="en-US" sz="2800" dirty="0">
                <a:solidFill>
                  <a:schemeClr val="tx2">
                    <a:lumMod val="50000"/>
                  </a:schemeClr>
                </a:solidFill>
                <a:effectLst/>
                <a:latin typeface="Calibri" panose="020F0502020204030204" pitchFamily="34" charset="0"/>
                <a:ea typeface="Times New Roman" panose="02020603050405020304" pitchFamily="18" charset="0"/>
                <a:cs typeface="Times New Roman" panose="02020603050405020304" pitchFamily="18" charset="0"/>
              </a:rPr>
              <a:t>We are learning to: </a:t>
            </a:r>
            <a:endParaRPr lang="en-AU" sz="2800" dirty="0">
              <a:solidFill>
                <a:schemeClr val="tx2">
                  <a:lumMod val="50000"/>
                </a:schemeClr>
              </a:solidFill>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nSpc>
                <a:spcPct val="120000"/>
              </a:lnSpc>
              <a:buFont typeface="Symbol" pitchFamily="2" charset="2"/>
              <a:buChar char=""/>
            </a:pPr>
            <a:r>
              <a:rPr lang="en-US" sz="2800" b="1" dirty="0">
                <a:solidFill>
                  <a:schemeClr val="tx2">
                    <a:lumMod val="50000"/>
                  </a:schemeClr>
                </a:solidFill>
                <a:effectLst/>
                <a:latin typeface="Calibri" panose="020F0502020204030204" pitchFamily="34" charset="0"/>
                <a:ea typeface="Times New Roman" panose="02020603050405020304" pitchFamily="18" charset="0"/>
                <a:cs typeface="Times New Roman" panose="02020603050405020304" pitchFamily="18" charset="0"/>
              </a:rPr>
              <a:t>construct </a:t>
            </a:r>
            <a:r>
              <a:rPr lang="en-US" sz="2800" dirty="0">
                <a:solidFill>
                  <a:schemeClr val="tx2">
                    <a:lumMod val="50000"/>
                  </a:schemeClr>
                </a:solidFill>
                <a:effectLst/>
                <a:latin typeface="Calibri" panose="020F0502020204030204" pitchFamily="34" charset="0"/>
                <a:ea typeface="Times New Roman" panose="02020603050405020304" pitchFamily="18" charset="0"/>
                <a:cs typeface="Times New Roman" panose="02020603050405020304" pitchFamily="18" charset="0"/>
              </a:rPr>
              <a:t>equations for given word problems </a:t>
            </a:r>
            <a:endParaRPr lang="en-AU" sz="2800" dirty="0">
              <a:solidFill>
                <a:schemeClr val="tx2">
                  <a:lumMod val="50000"/>
                </a:schemeClr>
              </a:solidFill>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nSpc>
                <a:spcPct val="120000"/>
              </a:lnSpc>
              <a:buFont typeface="Symbol" pitchFamily="2" charset="2"/>
              <a:buChar char=""/>
            </a:pPr>
            <a:r>
              <a:rPr lang="en-US" sz="2800" b="1" dirty="0">
                <a:solidFill>
                  <a:schemeClr val="tx2">
                    <a:lumMod val="50000"/>
                  </a:schemeClr>
                </a:solidFill>
                <a:effectLst/>
                <a:latin typeface="Calibri" panose="020F0502020204030204" pitchFamily="34" charset="0"/>
                <a:ea typeface="Times New Roman" panose="02020603050405020304" pitchFamily="18" charset="0"/>
                <a:cs typeface="Times New Roman" panose="02020603050405020304" pitchFamily="18" charset="0"/>
              </a:rPr>
              <a:t>substitute </a:t>
            </a:r>
            <a:r>
              <a:rPr lang="en-US" sz="2800" dirty="0">
                <a:solidFill>
                  <a:schemeClr val="tx2">
                    <a:lumMod val="50000"/>
                  </a:schemeClr>
                </a:solidFill>
                <a:effectLst/>
                <a:latin typeface="Calibri" panose="020F0502020204030204" pitchFamily="34" charset="0"/>
                <a:ea typeface="Times New Roman" panose="02020603050405020304" pitchFamily="18" charset="0"/>
                <a:cs typeface="Times New Roman" panose="02020603050405020304" pitchFamily="18" charset="0"/>
              </a:rPr>
              <a:t>values into equations</a:t>
            </a:r>
            <a:endParaRPr lang="en-AU" sz="2800" dirty="0">
              <a:solidFill>
                <a:schemeClr val="tx2">
                  <a:lumMod val="50000"/>
                </a:schemeClr>
              </a:solidFill>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nSpc>
                <a:spcPct val="120000"/>
              </a:lnSpc>
              <a:buFont typeface="Symbol" pitchFamily="2" charset="2"/>
              <a:buChar char=""/>
            </a:pPr>
            <a:r>
              <a:rPr lang="en-AU" sz="2800" b="1" dirty="0">
                <a:solidFill>
                  <a:schemeClr val="tx2">
                    <a:lumMod val="50000"/>
                  </a:schemeClr>
                </a:solidFill>
                <a:effectLst/>
                <a:latin typeface="Calibri" panose="020F0502020204030204" pitchFamily="34" charset="0"/>
                <a:ea typeface="Calibri" panose="020F0502020204030204" pitchFamily="34" charset="0"/>
                <a:cs typeface="Times New Roman" panose="02020603050405020304" pitchFamily="18" charset="0"/>
              </a:rPr>
              <a:t>solve </a:t>
            </a:r>
            <a:r>
              <a:rPr lang="en-AU" sz="2800" dirty="0">
                <a:solidFill>
                  <a:schemeClr val="tx2">
                    <a:lumMod val="50000"/>
                  </a:schemeClr>
                </a:solidFill>
                <a:effectLst/>
                <a:latin typeface="Calibri" panose="020F0502020204030204" pitchFamily="34" charset="0"/>
                <a:ea typeface="Calibri" panose="020F0502020204030204" pitchFamily="34" charset="0"/>
                <a:cs typeface="Times New Roman" panose="02020603050405020304" pitchFamily="18" charset="0"/>
              </a:rPr>
              <a:t>equations involving </a:t>
            </a:r>
            <a:r>
              <a:rPr lang="en-AU" sz="2800" dirty="0">
                <a:solidFill>
                  <a:schemeClr val="tx2">
                    <a:lumMod val="50000"/>
                  </a:schemeClr>
                </a:solidFill>
                <a:latin typeface="Calibri" panose="020F0502020204030204" pitchFamily="34" charset="0"/>
                <a:ea typeface="Calibri" panose="020F0502020204030204" pitchFamily="34" charset="0"/>
                <a:cs typeface="Times New Roman" panose="02020603050405020304" pitchFamily="18" charset="0"/>
              </a:rPr>
              <a:t>multiplication and division</a:t>
            </a:r>
            <a:endParaRPr lang="en-AU" sz="2800" dirty="0">
              <a:solidFill>
                <a:schemeClr val="tx2">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20000"/>
              </a:lnSpc>
              <a:buFont typeface="Symbol" pitchFamily="2" charset="2"/>
              <a:buChar char=""/>
            </a:pPr>
            <a:r>
              <a:rPr lang="en-AU" sz="2800" b="1" dirty="0">
                <a:solidFill>
                  <a:schemeClr val="tx2">
                    <a:lumMod val="50000"/>
                  </a:schemeClr>
                </a:solidFill>
                <a:effectLst/>
                <a:latin typeface="Calibri" panose="020F0502020204030204" pitchFamily="34" charset="0"/>
                <a:ea typeface="Calibri" panose="020F0502020204030204" pitchFamily="34" charset="0"/>
                <a:cs typeface="Times New Roman" panose="02020603050405020304" pitchFamily="18" charset="0"/>
              </a:rPr>
              <a:t>use</a:t>
            </a:r>
            <a:r>
              <a:rPr lang="en-AU" sz="2800" dirty="0">
                <a:solidFill>
                  <a:schemeClr val="tx2">
                    <a:lumMod val="50000"/>
                  </a:schemeClr>
                </a:solidFill>
                <a:effectLst/>
                <a:latin typeface="Calibri" panose="020F0502020204030204" pitchFamily="34" charset="0"/>
                <a:ea typeface="Calibri" panose="020F0502020204030204" pitchFamily="34" charset="0"/>
                <a:cs typeface="Times New Roman" panose="02020603050405020304" pitchFamily="18" charset="0"/>
              </a:rPr>
              <a:t> algebra to find unknown lengths and areas for various shapes.</a:t>
            </a:r>
            <a:endParaRPr lang="en-US" sz="2800" dirty="0">
              <a:solidFill>
                <a:schemeClr val="tx2">
                  <a:lumMod val="50000"/>
                </a:schemeClr>
              </a:solidFill>
            </a:endParaRPr>
          </a:p>
        </p:txBody>
      </p:sp>
      <p:sp>
        <p:nvSpPr>
          <p:cNvPr id="5" name="TextBox 4">
            <a:extLst>
              <a:ext uri="{FF2B5EF4-FFF2-40B4-BE49-F238E27FC236}">
                <a16:creationId xmlns:a16="http://schemas.microsoft.com/office/drawing/2014/main" id="{230D8AB4-27EE-27FC-A3F2-8FD93A16A266}"/>
              </a:ext>
            </a:extLst>
          </p:cNvPr>
          <p:cNvSpPr txBox="1"/>
          <p:nvPr/>
        </p:nvSpPr>
        <p:spPr>
          <a:xfrm>
            <a:off x="3060895" y="5148481"/>
            <a:ext cx="5040560" cy="584775"/>
          </a:xfrm>
          <a:prstGeom prst="rect">
            <a:avLst/>
          </a:prstGeom>
          <a:noFill/>
        </p:spPr>
        <p:txBody>
          <a:bodyPr wrap="square" rtlCol="0">
            <a:spAutoFit/>
          </a:bodyPr>
          <a:lstStyle/>
          <a:p>
            <a:r>
              <a:rPr lang="en-US" sz="3200" u="none" strike="noStrike"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hlinkClick r:id="rId8"/>
              </a:rPr>
              <a:t>https://solveme.edc.org</a:t>
            </a:r>
            <a:r>
              <a:rPr lang="en-US" sz="3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AU" sz="3200" dirty="0"/>
          </a:p>
        </p:txBody>
      </p:sp>
      <p:sp>
        <p:nvSpPr>
          <p:cNvPr id="4" name="Text Box 2">
            <a:extLst>
              <a:ext uri="{FF2B5EF4-FFF2-40B4-BE49-F238E27FC236}">
                <a16:creationId xmlns:a16="http://schemas.microsoft.com/office/drawing/2014/main" id="{12A2D52F-F12C-6096-EDCC-71750FF6295D}"/>
              </a:ext>
              <a:ext uri="{C183D7F6-B498-43B3-948B-1728B52AA6E4}">
                <adec:decorative xmlns:adec="http://schemas.microsoft.com/office/drawing/2017/decorative" val="1"/>
              </a:ext>
            </a:extLst>
          </p:cNvPr>
          <p:cNvSpPr txBox="1"/>
          <p:nvPr/>
        </p:nvSpPr>
        <p:spPr>
          <a:xfrm>
            <a:off x="-616707" y="6611344"/>
            <a:ext cx="5652135" cy="338455"/>
          </a:xfrm>
          <a:prstGeom prst="rect">
            <a:avLst/>
          </a:prstGeom>
          <a:noFill/>
          <a:ln>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lnSpc>
                <a:spcPct val="120000"/>
              </a:lnSpc>
              <a:spcBef>
                <a:spcPts val="400"/>
              </a:spcBef>
              <a:spcAft>
                <a:spcPts val="400"/>
              </a:spcAft>
            </a:pPr>
            <a:r>
              <a:rPr lang="pt-BR" sz="650" dirty="0">
                <a:solidFill>
                  <a:srgbClr val="595959"/>
                </a:solidFill>
                <a:effectLst/>
                <a:ea typeface="DengXian" panose="02010600030101010101" pitchFamily="2" charset="-122"/>
                <a:cs typeface="Calibri Light" panose="020F0302020204030204" pitchFamily="34" charset="0"/>
              </a:rPr>
              <a:t>© 2023 Commonwealth of Australia, unless otherwise indicated. Creative Commons Attribution 4.0, unless otherwise indicated.</a:t>
            </a:r>
            <a:endParaRPr lang="en-GB" sz="650" dirty="0">
              <a:solidFill>
                <a:srgbClr val="595959"/>
              </a:solidFill>
              <a:effectLst/>
              <a:ea typeface="DengXian" panose="02010600030101010101" pitchFamily="2" charset="-122"/>
              <a:cs typeface="Calibri Light" panose="020F0302020204030204" pitchFamily="34" charset="0"/>
            </a:endParaRPr>
          </a:p>
          <a:p>
            <a:pPr algn="ctr">
              <a:lnSpc>
                <a:spcPct val="120000"/>
              </a:lnSpc>
              <a:spcBef>
                <a:spcPts val="400"/>
              </a:spcBef>
              <a:spcAft>
                <a:spcPts val="400"/>
              </a:spcAft>
            </a:pPr>
            <a:r>
              <a:rPr lang="pt-BR" sz="650" dirty="0">
                <a:solidFill>
                  <a:srgbClr val="595959"/>
                </a:solidFill>
                <a:effectLst/>
                <a:ea typeface="DengXian" panose="02010600030101010101" pitchFamily="2" charset="-122"/>
                <a:cs typeface="Calibri Light" panose="020F0302020204030204" pitchFamily="34" charset="0"/>
              </a:rPr>
              <a:t> </a:t>
            </a:r>
            <a:endParaRPr lang="en-GB" sz="650" dirty="0">
              <a:solidFill>
                <a:srgbClr val="595959"/>
              </a:solidFill>
              <a:effectLst/>
              <a:ea typeface="DengXian" panose="02010600030101010101" pitchFamily="2" charset="-122"/>
              <a:cs typeface="Calibri Light" panose="020F0302020204030204" pitchFamily="34" charset="0"/>
            </a:endParaRPr>
          </a:p>
        </p:txBody>
      </p:sp>
      <p:pic>
        <p:nvPicPr>
          <p:cNvPr id="7" name="Picture 6">
            <a:hlinkClick r:id="rId9"/>
            <a:extLst>
              <a:ext uri="{FF2B5EF4-FFF2-40B4-BE49-F238E27FC236}">
                <a16:creationId xmlns:a16="http://schemas.microsoft.com/office/drawing/2014/main" id="{FC3C001A-CF08-4529-FFA8-B860C5CB7E08}"/>
              </a:ext>
              <a:ext uri="{C183D7F6-B498-43B3-948B-1728B52AA6E4}">
                <adec:decorative xmlns:adec="http://schemas.microsoft.com/office/drawing/2017/decorative" val="1"/>
              </a:ext>
            </a:extLst>
          </p:cNvPr>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179512" y="116632"/>
            <a:ext cx="1409307" cy="830062"/>
          </a:xfrm>
          <a:prstGeom prst="rect">
            <a:avLst/>
          </a:prstGeom>
        </p:spPr>
      </p:pic>
    </p:spTree>
    <p:extLst>
      <p:ext uri="{BB962C8B-B14F-4D97-AF65-F5344CB8AC3E}">
        <p14:creationId xmlns:p14="http://schemas.microsoft.com/office/powerpoint/2010/main" val="23449594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BBD2EF-5254-8D4F-ADA0-9E785511B18A}"/>
              </a:ext>
            </a:extLst>
          </p:cNvPr>
          <p:cNvSpPr>
            <a:spLocks noGrp="1"/>
          </p:cNvSpPr>
          <p:nvPr>
            <p:ph type="title"/>
          </p:nvPr>
        </p:nvSpPr>
        <p:spPr/>
        <p:txBody>
          <a:bodyPr/>
          <a:lstStyle/>
          <a:p>
            <a:r>
              <a:rPr lang="en-US" dirty="0">
                <a:solidFill>
                  <a:schemeClr val="tx2">
                    <a:lumMod val="50000"/>
                  </a:schemeClr>
                </a:solidFill>
              </a:rPr>
              <a:t>Review from last lesson</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F07F9FAF-AC4E-8E4E-9BC2-84E430742A85}"/>
                  </a:ext>
                </a:extLst>
              </p:cNvPr>
              <p:cNvSpPr>
                <a:spLocks noGrp="1"/>
              </p:cNvSpPr>
              <p:nvPr>
                <p:ph idx="1"/>
              </p:nvPr>
            </p:nvSpPr>
            <p:spPr>
              <a:xfrm>
                <a:off x="457200" y="1417638"/>
                <a:ext cx="8229600" cy="4525963"/>
              </a:xfrm>
            </p:spPr>
            <p:txBody>
              <a:bodyPr/>
              <a:lstStyle/>
              <a:p>
                <a:pPr marL="0" indent="0" algn="ctr">
                  <a:buNone/>
                </a:pPr>
                <a:r>
                  <a:rPr lang="en-US" dirty="0">
                    <a:solidFill>
                      <a:schemeClr val="accent6">
                        <a:lumMod val="50000"/>
                      </a:schemeClr>
                    </a:solidFill>
                  </a:rPr>
                  <a:t>How might we solve these? </a:t>
                </a:r>
              </a:p>
              <a:p>
                <a:pPr marL="0" indent="0">
                  <a:buNone/>
                </a:pPr>
                <a:endParaRPr lang="en-US" dirty="0"/>
              </a:p>
              <a:p>
                <a:pPr marL="0" indent="0" algn="ctr">
                  <a:buNone/>
                </a:pPr>
                <a14:m>
                  <m:oMathPara xmlns:m="http://schemas.openxmlformats.org/officeDocument/2006/math">
                    <m:oMathParaPr>
                      <m:jc m:val="centerGroup"/>
                    </m:oMathParaPr>
                    <m:oMath xmlns:m="http://schemas.openxmlformats.org/officeDocument/2006/math">
                      <m:r>
                        <a:rPr lang="en-AU" b="0" i="1" smtClean="0">
                          <a:latin typeface="Cambria Math" panose="02040503050406030204" pitchFamily="18" charset="0"/>
                        </a:rPr>
                        <m:t>𝑥</m:t>
                      </m:r>
                      <m:r>
                        <a:rPr lang="en-AU" i="1">
                          <a:latin typeface="Cambria Math" panose="02040503050406030204" pitchFamily="18" charset="0"/>
                        </a:rPr>
                        <m:t>+</m:t>
                      </m:r>
                      <m:r>
                        <a:rPr lang="en-AU" b="0" i="1" smtClean="0">
                          <a:latin typeface="Cambria Math" panose="02040503050406030204" pitchFamily="18" charset="0"/>
                        </a:rPr>
                        <m:t>3</m:t>
                      </m:r>
                      <m:r>
                        <a:rPr lang="en-AU" i="1">
                          <a:latin typeface="Cambria Math" panose="02040503050406030204" pitchFamily="18" charset="0"/>
                        </a:rPr>
                        <m:t> =23</m:t>
                      </m:r>
                    </m:oMath>
                  </m:oMathPara>
                </a14:m>
                <a:endParaRPr lang="en-AU" dirty="0"/>
              </a:p>
              <a:p>
                <a:pPr marL="0" indent="0" algn="ctr">
                  <a:buNone/>
                </a:pPr>
                <a:endParaRPr lang="en-AU" dirty="0"/>
              </a:p>
              <a:p>
                <a:pPr marL="0" indent="0" algn="ctr">
                  <a:buNone/>
                </a:pPr>
                <a14:m>
                  <m:oMathPara xmlns:m="http://schemas.openxmlformats.org/officeDocument/2006/math">
                    <m:oMathParaPr>
                      <m:jc m:val="centerGroup"/>
                    </m:oMathParaPr>
                    <m:oMath xmlns:m="http://schemas.openxmlformats.org/officeDocument/2006/math">
                      <m:r>
                        <a:rPr lang="en-AU" b="0" i="1" smtClean="0">
                          <a:latin typeface="Cambria Math" panose="02040503050406030204" pitchFamily="18" charset="0"/>
                        </a:rPr>
                        <m:t>19</m:t>
                      </m:r>
                      <m:r>
                        <a:rPr lang="en-AU" i="1">
                          <a:latin typeface="Cambria Math" panose="02040503050406030204" pitchFamily="18" charset="0"/>
                        </a:rPr>
                        <m:t>=</m:t>
                      </m:r>
                      <m:r>
                        <a:rPr lang="en-AU" b="0" i="1" smtClean="0">
                          <a:latin typeface="Cambria Math" panose="02040503050406030204" pitchFamily="18" charset="0"/>
                        </a:rPr>
                        <m:t>𝑥</m:t>
                      </m:r>
                      <m:r>
                        <a:rPr lang="en-AU" b="0" i="1" smtClean="0">
                          <a:latin typeface="Cambria Math" panose="02040503050406030204" pitchFamily="18" charset="0"/>
                        </a:rPr>
                        <m:t>−2</m:t>
                      </m:r>
                    </m:oMath>
                  </m:oMathPara>
                </a14:m>
                <a:endParaRPr lang="en-AU" dirty="0"/>
              </a:p>
              <a:p>
                <a:pPr marL="0" indent="0" algn="ctr">
                  <a:buNone/>
                </a:pPr>
                <a:endParaRPr lang="en-AU" dirty="0"/>
              </a:p>
              <a:p>
                <a:pPr marL="0" indent="0" algn="ctr">
                  <a:buNone/>
                </a:pPr>
                <a:endParaRPr lang="en-US" dirty="0"/>
              </a:p>
              <a:p>
                <a:pPr marL="0" indent="0" algn="ctr">
                  <a:buNone/>
                </a:pPr>
                <a:endParaRPr lang="en-US" dirty="0"/>
              </a:p>
              <a:p>
                <a:pPr marL="0" indent="0" algn="ctr">
                  <a:buNone/>
                </a:pPr>
                <a:endParaRPr lang="en-US" dirty="0"/>
              </a:p>
            </p:txBody>
          </p:sp>
        </mc:Choice>
        <mc:Fallback xmlns="">
          <p:sp>
            <p:nvSpPr>
              <p:cNvPr id="3" name="Content Placeholder 2">
                <a:extLst>
                  <a:ext uri="{FF2B5EF4-FFF2-40B4-BE49-F238E27FC236}">
                    <a16:creationId xmlns:a16="http://schemas.microsoft.com/office/drawing/2014/main" xmlns:a14="http://schemas.microsoft.com/office/drawing/2010/main" xmlns="" id="{F07F9FAF-AC4E-8E4E-9BC2-84E430742A85}"/>
                  </a:ext>
                </a:extLst>
              </p:cNvPr>
              <p:cNvSpPr>
                <a:spLocks noGrp="1" noRot="1" noChangeAspect="1" noMove="1" noResize="1" noEditPoints="1" noAdjustHandles="1" noChangeArrowheads="1" noChangeShapeType="1" noTextEdit="1"/>
              </p:cNvSpPr>
              <p:nvPr>
                <p:ph idx="1"/>
              </p:nvPr>
            </p:nvSpPr>
            <p:spPr>
              <a:xfrm>
                <a:off x="457200" y="1417638"/>
                <a:ext cx="8229600" cy="4525963"/>
              </a:xfrm>
              <a:blipFill rotWithShape="0">
                <a:blip r:embed="rId3"/>
                <a:stretch>
                  <a:fillRect t="-1752"/>
                </a:stretch>
              </a:blipFill>
            </p:spPr>
            <p:txBody>
              <a:bodyPr/>
              <a:lstStyle/>
              <a:p>
                <a:r>
                  <a:rPr lang="en-AU">
                    <a:noFill/>
                  </a:rPr>
                  <a:t> </a:t>
                </a:r>
              </a:p>
            </p:txBody>
          </p:sp>
        </mc:Fallback>
      </mc:AlternateContent>
      <p:sp>
        <p:nvSpPr>
          <p:cNvPr id="4" name="Text Box 2">
            <a:extLst>
              <a:ext uri="{FF2B5EF4-FFF2-40B4-BE49-F238E27FC236}">
                <a16:creationId xmlns:a16="http://schemas.microsoft.com/office/drawing/2014/main" id="{972248CD-9CE2-A7DC-956E-50F3F8C00A8B}"/>
              </a:ext>
              <a:ext uri="{C183D7F6-B498-43B3-948B-1728B52AA6E4}">
                <adec:decorative xmlns:adec="http://schemas.microsoft.com/office/drawing/2017/decorative" val="1"/>
              </a:ext>
            </a:extLst>
          </p:cNvPr>
          <p:cNvSpPr txBox="1"/>
          <p:nvPr/>
        </p:nvSpPr>
        <p:spPr>
          <a:xfrm>
            <a:off x="-616707" y="6611344"/>
            <a:ext cx="5652135" cy="338455"/>
          </a:xfrm>
          <a:prstGeom prst="rect">
            <a:avLst/>
          </a:prstGeom>
          <a:noFill/>
          <a:ln>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lnSpc>
                <a:spcPct val="120000"/>
              </a:lnSpc>
              <a:spcBef>
                <a:spcPts val="400"/>
              </a:spcBef>
              <a:spcAft>
                <a:spcPts val="400"/>
              </a:spcAft>
            </a:pPr>
            <a:r>
              <a:rPr lang="pt-BR" sz="650" dirty="0">
                <a:solidFill>
                  <a:srgbClr val="595959"/>
                </a:solidFill>
                <a:effectLst/>
                <a:ea typeface="DengXian" panose="02010600030101010101" pitchFamily="2" charset="-122"/>
                <a:cs typeface="Calibri Light" panose="020F0302020204030204" pitchFamily="34" charset="0"/>
              </a:rPr>
              <a:t>© 2023 Commonwealth of Australia, unless otherwise indicated. Creative Commons Attribution 4.0, unless otherwise indicated.</a:t>
            </a:r>
            <a:endParaRPr lang="en-GB" sz="650" dirty="0">
              <a:solidFill>
                <a:srgbClr val="595959"/>
              </a:solidFill>
              <a:effectLst/>
              <a:ea typeface="DengXian" panose="02010600030101010101" pitchFamily="2" charset="-122"/>
              <a:cs typeface="Calibri Light" panose="020F0302020204030204" pitchFamily="34" charset="0"/>
            </a:endParaRPr>
          </a:p>
          <a:p>
            <a:pPr algn="ctr">
              <a:lnSpc>
                <a:spcPct val="120000"/>
              </a:lnSpc>
              <a:spcBef>
                <a:spcPts val="400"/>
              </a:spcBef>
              <a:spcAft>
                <a:spcPts val="400"/>
              </a:spcAft>
            </a:pPr>
            <a:r>
              <a:rPr lang="pt-BR" sz="650" dirty="0">
                <a:solidFill>
                  <a:srgbClr val="595959"/>
                </a:solidFill>
                <a:effectLst/>
                <a:ea typeface="DengXian" panose="02010600030101010101" pitchFamily="2" charset="-122"/>
                <a:cs typeface="Calibri Light" panose="020F0302020204030204" pitchFamily="34" charset="0"/>
              </a:rPr>
              <a:t> </a:t>
            </a:r>
            <a:endParaRPr lang="en-GB" sz="650" dirty="0">
              <a:solidFill>
                <a:srgbClr val="595959"/>
              </a:solidFill>
              <a:effectLst/>
              <a:ea typeface="DengXian" panose="02010600030101010101" pitchFamily="2" charset="-122"/>
              <a:cs typeface="Calibri Light" panose="020F0302020204030204" pitchFamily="34" charset="0"/>
            </a:endParaRPr>
          </a:p>
        </p:txBody>
      </p:sp>
      <p:pic>
        <p:nvPicPr>
          <p:cNvPr id="5" name="Picture 4">
            <a:hlinkClick r:id="rId4"/>
            <a:extLst>
              <a:ext uri="{FF2B5EF4-FFF2-40B4-BE49-F238E27FC236}">
                <a16:creationId xmlns:a16="http://schemas.microsoft.com/office/drawing/2014/main" id="{B9833177-0009-CFB1-FCDA-46A0E95BA6AF}"/>
              </a:ext>
              <a:ext uri="{C183D7F6-B498-43B3-948B-1728B52AA6E4}">
                <adec:decorative xmlns:adec="http://schemas.microsoft.com/office/drawing/2017/decorative" val="1"/>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79512" y="146120"/>
            <a:ext cx="1409307" cy="830062"/>
          </a:xfrm>
          <a:prstGeom prst="rect">
            <a:avLst/>
          </a:prstGeom>
        </p:spPr>
      </p:pic>
    </p:spTree>
    <p:extLst>
      <p:ext uri="{BB962C8B-B14F-4D97-AF65-F5344CB8AC3E}">
        <p14:creationId xmlns:p14="http://schemas.microsoft.com/office/powerpoint/2010/main" val="803272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2900EC-46C4-6247-ADD6-57D8548E9D84}"/>
              </a:ext>
            </a:extLst>
          </p:cNvPr>
          <p:cNvSpPr>
            <a:spLocks noGrp="1"/>
          </p:cNvSpPr>
          <p:nvPr>
            <p:ph type="title"/>
          </p:nvPr>
        </p:nvSpPr>
        <p:spPr>
          <a:xfrm>
            <a:off x="862401" y="289767"/>
            <a:ext cx="8229600" cy="1143000"/>
          </a:xfrm>
        </p:spPr>
        <p:txBody>
          <a:bodyPr>
            <a:normAutofit/>
          </a:bodyPr>
          <a:lstStyle/>
          <a:p>
            <a:r>
              <a:rPr lang="en-US" sz="4000" dirty="0">
                <a:solidFill>
                  <a:schemeClr val="tx2">
                    <a:lumMod val="50000"/>
                  </a:schemeClr>
                </a:solidFill>
              </a:rPr>
              <a:t>Solving algebra equations with </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CC37EE25-5BDE-CA4E-B818-A225126CECCB}"/>
                  </a:ext>
                </a:extLst>
              </p:cNvPr>
              <p:cNvSpPr>
                <a:spLocks noGrp="1"/>
              </p:cNvSpPr>
              <p:nvPr>
                <p:ph idx="1"/>
              </p:nvPr>
            </p:nvSpPr>
            <p:spPr/>
            <p:txBody>
              <a:bodyPr>
                <a:normAutofit fontScale="85000" lnSpcReduction="20000"/>
              </a:bodyPr>
              <a:lstStyle/>
              <a:p>
                <a:pPr marL="0" indent="0">
                  <a:buNone/>
                </a:pPr>
                <a:endParaRPr lang="en-US" dirty="0"/>
              </a:p>
              <a:p>
                <a:pPr marL="0" indent="0">
                  <a:buNone/>
                </a:pPr>
                <a:endParaRPr lang="en-US" dirty="0"/>
              </a:p>
              <a:p>
                <a:pPr marL="0" indent="0">
                  <a:buNone/>
                </a:pPr>
                <a:r>
                  <a:rPr lang="en-US" dirty="0">
                    <a:solidFill>
                      <a:schemeClr val="accent6">
                        <a:lumMod val="50000"/>
                      </a:schemeClr>
                    </a:solidFill>
                  </a:rPr>
                  <a:t>Today we are going to learn how to model and solve equations like:</a:t>
                </a:r>
              </a:p>
              <a:p>
                <a:endParaRPr lang="en-US" dirty="0"/>
              </a:p>
              <a:p>
                <a:pPr marL="0" indent="0" algn="ctr">
                  <a:buNone/>
                </a:pPr>
                <a14:m>
                  <m:oMath xmlns:m="http://schemas.openxmlformats.org/officeDocument/2006/math">
                    <m:f>
                      <m:fPr>
                        <m:ctrlPr>
                          <a:rPr lang="en-AU" b="0" i="1" smtClean="0">
                            <a:latin typeface="Cambria Math" panose="02040503050406030204" pitchFamily="18" charset="0"/>
                          </a:rPr>
                        </m:ctrlPr>
                      </m:fPr>
                      <m:num>
                        <m:r>
                          <a:rPr lang="en-AU" b="0" i="1" smtClean="0">
                            <a:latin typeface="Cambria Math" panose="02040503050406030204" pitchFamily="18" charset="0"/>
                          </a:rPr>
                          <m:t>𝑥</m:t>
                        </m:r>
                      </m:num>
                      <m:den>
                        <m:r>
                          <a:rPr lang="en-AU" b="0" i="1" smtClean="0">
                            <a:latin typeface="Cambria Math" panose="02040503050406030204" pitchFamily="18" charset="0"/>
                          </a:rPr>
                          <m:t>2</m:t>
                        </m:r>
                      </m:den>
                    </m:f>
                    <m:r>
                      <a:rPr lang="en-AU" i="1">
                        <a:latin typeface="Cambria Math" panose="02040503050406030204" pitchFamily="18" charset="0"/>
                      </a:rPr>
                      <m:t>=2</m:t>
                    </m:r>
                    <m:r>
                      <a:rPr lang="en-AU" b="0" i="1" smtClean="0">
                        <a:latin typeface="Cambria Math" panose="02040503050406030204" pitchFamily="18" charset="0"/>
                      </a:rPr>
                      <m:t>0</m:t>
                    </m:r>
                  </m:oMath>
                </a14:m>
                <a:r>
                  <a:rPr lang="en-AU" dirty="0"/>
                  <a:t> </a:t>
                </a:r>
              </a:p>
              <a:p>
                <a:pPr marL="0" indent="0" algn="ctr">
                  <a:buNone/>
                </a:pPr>
                <a:endParaRPr lang="en-AU" dirty="0"/>
              </a:p>
              <a:p>
                <a:pPr marL="0" indent="0" algn="ctr">
                  <a:buNone/>
                </a:pPr>
                <a:r>
                  <a:rPr lang="en-AU" dirty="0"/>
                  <a:t>and</a:t>
                </a:r>
              </a:p>
              <a:p>
                <a:pPr marL="0" indent="0" algn="ctr">
                  <a:buNone/>
                </a:pPr>
                <a:endParaRPr lang="en-AU" dirty="0"/>
              </a:p>
              <a:p>
                <a:pPr marL="0" indent="0" algn="ctr">
                  <a:buNone/>
                </a:pPr>
                <a14:m>
                  <m:oMathPara xmlns:m="http://schemas.openxmlformats.org/officeDocument/2006/math">
                    <m:oMathParaPr>
                      <m:jc m:val="centerGroup"/>
                    </m:oMathParaPr>
                    <m:oMath xmlns:m="http://schemas.openxmlformats.org/officeDocument/2006/math">
                      <m:r>
                        <a:rPr lang="en-AU" b="0" i="1" smtClean="0">
                          <a:latin typeface="Cambria Math" panose="02040503050406030204" pitchFamily="18" charset="0"/>
                        </a:rPr>
                        <m:t>2</m:t>
                      </m:r>
                      <m:r>
                        <a:rPr lang="en-AU" b="0" i="1" smtClean="0">
                          <a:latin typeface="Cambria Math" panose="02040503050406030204" pitchFamily="18" charset="0"/>
                        </a:rPr>
                        <m:t>𝑥</m:t>
                      </m:r>
                      <m:r>
                        <a:rPr lang="en-AU" i="1">
                          <a:latin typeface="Cambria Math" panose="02040503050406030204" pitchFamily="18" charset="0"/>
                        </a:rPr>
                        <m:t>=</m:t>
                      </m:r>
                      <m:r>
                        <a:rPr lang="en-AU" b="0" i="1" smtClean="0">
                          <a:latin typeface="Cambria Math" panose="02040503050406030204" pitchFamily="18" charset="0"/>
                        </a:rPr>
                        <m:t>20</m:t>
                      </m:r>
                    </m:oMath>
                  </m:oMathPara>
                </a14:m>
                <a:endParaRPr lang="en-AU" dirty="0"/>
              </a:p>
              <a:p>
                <a:pPr marL="0" indent="0">
                  <a:buNone/>
                </a:pPr>
                <a:endParaRPr lang="en-US" dirty="0"/>
              </a:p>
            </p:txBody>
          </p:sp>
        </mc:Choice>
        <mc:Fallback xmlns="">
          <p:sp>
            <p:nvSpPr>
              <p:cNvPr id="3" name="Content Placeholder 2">
                <a:extLst>
                  <a:ext uri="{FF2B5EF4-FFF2-40B4-BE49-F238E27FC236}">
                    <a16:creationId xmlns:a16="http://schemas.microsoft.com/office/drawing/2014/main" id="{CC37EE25-5BDE-CA4E-B818-A225126CECCB}"/>
                  </a:ext>
                </a:extLst>
              </p:cNvPr>
              <p:cNvSpPr>
                <a:spLocks noGrp="1" noRot="1" noChangeAspect="1" noMove="1" noResize="1" noEditPoints="1" noAdjustHandles="1" noChangeArrowheads="1" noChangeShapeType="1" noTextEdit="1"/>
              </p:cNvSpPr>
              <p:nvPr>
                <p:ph idx="1"/>
              </p:nvPr>
            </p:nvSpPr>
            <p:spPr>
              <a:blipFill>
                <a:blip r:embed="rId3"/>
                <a:stretch>
                  <a:fillRect l="-1407"/>
                </a:stretch>
              </a:blipFill>
            </p:spPr>
            <p:txBody>
              <a:bodyPr/>
              <a:lstStyle/>
              <a:p>
                <a:r>
                  <a:rPr lang="en-AU">
                    <a:noFill/>
                  </a:rPr>
                  <a:t> </a:t>
                </a:r>
              </a:p>
            </p:txBody>
          </p:sp>
        </mc:Fallback>
      </mc:AlternateContent>
      <p:sp>
        <p:nvSpPr>
          <p:cNvPr id="4" name="Multiplication Sign 3">
            <a:extLst>
              <a:ext uri="{FF2B5EF4-FFF2-40B4-BE49-F238E27FC236}">
                <a16:creationId xmlns:a16="http://schemas.microsoft.com/office/drawing/2014/main" id="{2457F278-E05C-FB08-4425-57E153AADDC9}"/>
              </a:ext>
              <a:ext uri="{C183D7F6-B498-43B3-948B-1728B52AA6E4}">
                <adec:decorative xmlns:adec="http://schemas.microsoft.com/office/drawing/2017/decorative" val="1"/>
              </a:ext>
            </a:extLst>
          </p:cNvPr>
          <p:cNvSpPr/>
          <p:nvPr/>
        </p:nvSpPr>
        <p:spPr>
          <a:xfrm>
            <a:off x="4298282" y="1268760"/>
            <a:ext cx="1152128" cy="936104"/>
          </a:xfrm>
          <a:prstGeom prst="mathMultiply">
            <a:avLst/>
          </a:prstGeom>
        </p:spPr>
        <p:style>
          <a:lnRef idx="1">
            <a:schemeClr val="accent6"/>
          </a:lnRef>
          <a:fillRef idx="3">
            <a:schemeClr val="accent6"/>
          </a:fillRef>
          <a:effectRef idx="2">
            <a:schemeClr val="accent6"/>
          </a:effectRef>
          <a:fontRef idx="minor">
            <a:schemeClr val="lt1"/>
          </a:fontRef>
        </p:style>
        <p:txBody>
          <a:bodyPr rtlCol="0" anchor="ctr"/>
          <a:lstStyle/>
          <a:p>
            <a:pPr algn="ctr"/>
            <a:endParaRPr lang="en-AU"/>
          </a:p>
        </p:txBody>
      </p:sp>
      <p:sp>
        <p:nvSpPr>
          <p:cNvPr id="5" name="Division Sign 4">
            <a:extLst>
              <a:ext uri="{FF2B5EF4-FFF2-40B4-BE49-F238E27FC236}">
                <a16:creationId xmlns:a16="http://schemas.microsoft.com/office/drawing/2014/main" id="{C076AF27-3790-CD6A-EE65-A15A76F359A6}"/>
              </a:ext>
              <a:ext uri="{C183D7F6-B498-43B3-948B-1728B52AA6E4}">
                <adec:decorative xmlns:adec="http://schemas.microsoft.com/office/drawing/2017/decorative" val="1"/>
              </a:ext>
            </a:extLst>
          </p:cNvPr>
          <p:cNvSpPr/>
          <p:nvPr/>
        </p:nvSpPr>
        <p:spPr>
          <a:xfrm>
            <a:off x="2699792" y="1196752"/>
            <a:ext cx="1008112" cy="1080120"/>
          </a:xfrm>
          <a:prstGeom prst="mathDivide">
            <a:avLst/>
          </a:prstGeom>
        </p:spPr>
        <p:style>
          <a:lnRef idx="1">
            <a:schemeClr val="accent6"/>
          </a:lnRef>
          <a:fillRef idx="3">
            <a:schemeClr val="accent6"/>
          </a:fillRef>
          <a:effectRef idx="2">
            <a:schemeClr val="accent6"/>
          </a:effectRef>
          <a:fontRef idx="minor">
            <a:schemeClr val="lt1"/>
          </a:fontRef>
        </p:style>
        <p:txBody>
          <a:bodyPr rtlCol="0" anchor="ctr"/>
          <a:lstStyle/>
          <a:p>
            <a:pPr algn="ctr"/>
            <a:endParaRPr lang="en-AU"/>
          </a:p>
        </p:txBody>
      </p:sp>
      <p:sp>
        <p:nvSpPr>
          <p:cNvPr id="6" name="Text Box 2">
            <a:extLst>
              <a:ext uri="{FF2B5EF4-FFF2-40B4-BE49-F238E27FC236}">
                <a16:creationId xmlns:a16="http://schemas.microsoft.com/office/drawing/2014/main" id="{937FE5EE-8D22-1197-F675-F53A89D869F4}"/>
              </a:ext>
              <a:ext uri="{C183D7F6-B498-43B3-948B-1728B52AA6E4}">
                <adec:decorative xmlns:adec="http://schemas.microsoft.com/office/drawing/2017/decorative" val="1"/>
              </a:ext>
            </a:extLst>
          </p:cNvPr>
          <p:cNvSpPr txBox="1"/>
          <p:nvPr/>
        </p:nvSpPr>
        <p:spPr>
          <a:xfrm>
            <a:off x="-616707" y="6611344"/>
            <a:ext cx="5652135" cy="338455"/>
          </a:xfrm>
          <a:prstGeom prst="rect">
            <a:avLst/>
          </a:prstGeom>
          <a:noFill/>
          <a:ln>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lnSpc>
                <a:spcPct val="120000"/>
              </a:lnSpc>
              <a:spcBef>
                <a:spcPts val="400"/>
              </a:spcBef>
              <a:spcAft>
                <a:spcPts val="400"/>
              </a:spcAft>
            </a:pPr>
            <a:r>
              <a:rPr lang="pt-BR" sz="650" dirty="0">
                <a:solidFill>
                  <a:srgbClr val="595959"/>
                </a:solidFill>
                <a:effectLst/>
                <a:ea typeface="DengXian" panose="02010600030101010101" pitchFamily="2" charset="-122"/>
                <a:cs typeface="Calibri Light" panose="020F0302020204030204" pitchFamily="34" charset="0"/>
              </a:rPr>
              <a:t>© 2023 Commonwealth of Australia, unless otherwise indicated. Creative Commons Attribution 4.0, unless otherwise indicated.</a:t>
            </a:r>
            <a:endParaRPr lang="en-GB" sz="650" dirty="0">
              <a:solidFill>
                <a:srgbClr val="595959"/>
              </a:solidFill>
              <a:effectLst/>
              <a:ea typeface="DengXian" panose="02010600030101010101" pitchFamily="2" charset="-122"/>
              <a:cs typeface="Calibri Light" panose="020F0302020204030204" pitchFamily="34" charset="0"/>
            </a:endParaRPr>
          </a:p>
          <a:p>
            <a:pPr algn="ctr">
              <a:lnSpc>
                <a:spcPct val="120000"/>
              </a:lnSpc>
              <a:spcBef>
                <a:spcPts val="400"/>
              </a:spcBef>
              <a:spcAft>
                <a:spcPts val="400"/>
              </a:spcAft>
            </a:pPr>
            <a:r>
              <a:rPr lang="pt-BR" sz="650" dirty="0">
                <a:solidFill>
                  <a:srgbClr val="595959"/>
                </a:solidFill>
                <a:effectLst/>
                <a:ea typeface="DengXian" panose="02010600030101010101" pitchFamily="2" charset="-122"/>
                <a:cs typeface="Calibri Light" panose="020F0302020204030204" pitchFamily="34" charset="0"/>
              </a:rPr>
              <a:t> </a:t>
            </a:r>
            <a:endParaRPr lang="en-GB" sz="650" dirty="0">
              <a:solidFill>
                <a:srgbClr val="595959"/>
              </a:solidFill>
              <a:effectLst/>
              <a:ea typeface="DengXian" panose="02010600030101010101" pitchFamily="2" charset="-122"/>
              <a:cs typeface="Calibri Light" panose="020F0302020204030204" pitchFamily="34" charset="0"/>
            </a:endParaRPr>
          </a:p>
        </p:txBody>
      </p:sp>
      <p:pic>
        <p:nvPicPr>
          <p:cNvPr id="7" name="Picture 6">
            <a:hlinkClick r:id="rId4"/>
            <a:extLst>
              <a:ext uri="{FF2B5EF4-FFF2-40B4-BE49-F238E27FC236}">
                <a16:creationId xmlns:a16="http://schemas.microsoft.com/office/drawing/2014/main" id="{B08D18C2-9364-E120-08F9-0CD82B83D30A}"/>
              </a:ext>
              <a:ext uri="{C183D7F6-B498-43B3-948B-1728B52AA6E4}">
                <adec:decorative xmlns:adec="http://schemas.microsoft.com/office/drawing/2017/decorative" val="1"/>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79512" y="31205"/>
            <a:ext cx="1409307" cy="830062"/>
          </a:xfrm>
          <a:prstGeom prst="rect">
            <a:avLst/>
          </a:prstGeom>
        </p:spPr>
      </p:pic>
    </p:spTree>
    <p:extLst>
      <p:ext uri="{BB962C8B-B14F-4D97-AF65-F5344CB8AC3E}">
        <p14:creationId xmlns:p14="http://schemas.microsoft.com/office/powerpoint/2010/main" val="25345362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831160-000A-9A49-85C1-E70D9ED38C52}"/>
              </a:ext>
            </a:extLst>
          </p:cNvPr>
          <p:cNvSpPr>
            <a:spLocks noGrp="1"/>
          </p:cNvSpPr>
          <p:nvPr>
            <p:ph type="title"/>
          </p:nvPr>
        </p:nvSpPr>
        <p:spPr/>
        <p:txBody>
          <a:bodyPr/>
          <a:lstStyle/>
          <a:p>
            <a:r>
              <a:rPr lang="en-US" b="1" dirty="0">
                <a:solidFill>
                  <a:schemeClr val="tx2"/>
                </a:solidFill>
              </a:rPr>
              <a:t>Today</a:t>
            </a:r>
          </a:p>
        </p:txBody>
      </p:sp>
      <p:sp>
        <p:nvSpPr>
          <p:cNvPr id="3" name="Content Placeholder 2">
            <a:extLst>
              <a:ext uri="{FF2B5EF4-FFF2-40B4-BE49-F238E27FC236}">
                <a16:creationId xmlns:a16="http://schemas.microsoft.com/office/drawing/2014/main" id="{56A8BF7B-97EB-894B-AE27-4FB9E391E297}"/>
              </a:ext>
            </a:extLst>
          </p:cNvPr>
          <p:cNvSpPr>
            <a:spLocks noGrp="1"/>
          </p:cNvSpPr>
          <p:nvPr>
            <p:ph idx="1"/>
          </p:nvPr>
        </p:nvSpPr>
        <p:spPr>
          <a:xfrm>
            <a:off x="457200" y="1600200"/>
            <a:ext cx="5842992" cy="4525963"/>
          </a:xfrm>
        </p:spPr>
        <p:txBody>
          <a:bodyPr/>
          <a:lstStyle/>
          <a:p>
            <a:r>
              <a:rPr lang="en-US" dirty="0">
                <a:solidFill>
                  <a:schemeClr val="tx2">
                    <a:lumMod val="50000"/>
                  </a:schemeClr>
                </a:solidFill>
              </a:rPr>
              <a:t>Last lesson we used cups and counters to solve equations.</a:t>
            </a:r>
          </a:p>
          <a:p>
            <a:pPr marL="0" indent="0">
              <a:buNone/>
            </a:pPr>
            <a:endParaRPr lang="en-US" dirty="0"/>
          </a:p>
          <a:p>
            <a:endParaRPr lang="en-US" dirty="0"/>
          </a:p>
          <a:p>
            <a:r>
              <a:rPr lang="en-US" dirty="0">
                <a:solidFill>
                  <a:schemeClr val="accent6">
                    <a:lumMod val="50000"/>
                  </a:schemeClr>
                </a:solidFill>
              </a:rPr>
              <a:t>Today we will be using algebra tiles to solve equations.</a:t>
            </a:r>
          </a:p>
        </p:txBody>
      </p:sp>
      <p:grpSp>
        <p:nvGrpSpPr>
          <p:cNvPr id="12" name="Group 11" descr="Diagram of a red long rectangle labelled negative x, a green long rectangle labelled x, green square labelled 1, red square labelled negative 1. ">
            <a:extLst>
              <a:ext uri="{FF2B5EF4-FFF2-40B4-BE49-F238E27FC236}">
                <a16:creationId xmlns:a16="http://schemas.microsoft.com/office/drawing/2014/main" id="{77D9F801-BC07-7B42-0E6C-52BC8336E4A0}"/>
              </a:ext>
            </a:extLst>
          </p:cNvPr>
          <p:cNvGrpSpPr/>
          <p:nvPr/>
        </p:nvGrpSpPr>
        <p:grpSpPr>
          <a:xfrm>
            <a:off x="6084168" y="3185925"/>
            <a:ext cx="2790091" cy="2700000"/>
            <a:chOff x="6090592" y="3389356"/>
            <a:chExt cx="2790091" cy="2700000"/>
          </a:xfrm>
        </p:grpSpPr>
        <mc:AlternateContent xmlns:mc="http://schemas.openxmlformats.org/markup-compatibility/2006" xmlns:a14="http://schemas.microsoft.com/office/drawing/2010/main">
          <mc:Choice Requires="a14">
            <p:sp>
              <p:nvSpPr>
                <p:cNvPr id="6" name="Rectangle 5">
                  <a:extLst>
                    <a:ext uri="{FF2B5EF4-FFF2-40B4-BE49-F238E27FC236}">
                      <a16:creationId xmlns:a16="http://schemas.microsoft.com/office/drawing/2014/main" id="{13E7F632-7D61-694B-AC26-B35C39A29B61}"/>
                    </a:ext>
                  </a:extLst>
                </p:cNvPr>
                <p:cNvSpPr/>
                <p:nvPr/>
              </p:nvSpPr>
              <p:spPr>
                <a:xfrm>
                  <a:off x="7139109" y="3389356"/>
                  <a:ext cx="720000" cy="2700000"/>
                </a:xfrm>
                <a:prstGeom prst="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AU" sz="3200" i="1" dirty="0">
                            <a:solidFill>
                              <a:schemeClr val="tx1"/>
                            </a:solidFill>
                            <a:latin typeface="Cambria Math" panose="02040503050406030204" pitchFamily="18" charset="0"/>
                          </a:rPr>
                          <m:t>𝑥</m:t>
                        </m:r>
                      </m:oMath>
                    </m:oMathPara>
                  </a14:m>
                  <a:endParaRPr lang="en-US" i="1" dirty="0">
                    <a:solidFill>
                      <a:schemeClr val="tx1"/>
                    </a:solidFill>
                  </a:endParaRPr>
                </a:p>
              </p:txBody>
            </p:sp>
          </mc:Choice>
          <mc:Fallback xmlns="">
            <p:sp>
              <p:nvSpPr>
                <p:cNvPr id="6" name="Rectangle 5">
                  <a:extLst>
                    <a:ext uri="{FF2B5EF4-FFF2-40B4-BE49-F238E27FC236}">
                      <a16:creationId xmlns:a16="http://schemas.microsoft.com/office/drawing/2014/main" id="{13E7F632-7D61-694B-AC26-B35C39A29B61}"/>
                    </a:ext>
                  </a:extLst>
                </p:cNvPr>
                <p:cNvSpPr>
                  <a:spLocks noRot="1" noChangeAspect="1" noMove="1" noResize="1" noEditPoints="1" noAdjustHandles="1" noChangeArrowheads="1" noChangeShapeType="1" noTextEdit="1"/>
                </p:cNvSpPr>
                <p:nvPr/>
              </p:nvSpPr>
              <p:spPr>
                <a:xfrm>
                  <a:off x="7139109" y="3389356"/>
                  <a:ext cx="720000" cy="2700000"/>
                </a:xfrm>
                <a:prstGeom prst="rect">
                  <a:avLst/>
                </a:prstGeom>
                <a:blipFill>
                  <a:blip r:embed="rId3"/>
                  <a:stretch>
                    <a:fillRect/>
                  </a:stretch>
                </a:blipFill>
                <a:ln>
                  <a:solidFill>
                    <a:schemeClr val="tx1"/>
                  </a:solidFill>
                </a:ln>
              </p:spPr>
              <p:txBody>
                <a:bodyPr/>
                <a:lstStyle/>
                <a:p>
                  <a:r>
                    <a:rPr lang="en-AU">
                      <a:noFill/>
                    </a:rPr>
                    <a:t> </a:t>
                  </a:r>
                </a:p>
              </p:txBody>
            </p:sp>
          </mc:Fallback>
        </mc:AlternateContent>
        <mc:AlternateContent xmlns:mc="http://schemas.openxmlformats.org/markup-compatibility/2006" xmlns:a14="http://schemas.microsoft.com/office/drawing/2010/main">
          <mc:Choice Requires="a14">
            <p:sp>
              <p:nvSpPr>
                <p:cNvPr id="7" name="Rectangle 6">
                  <a:extLst>
                    <a:ext uri="{FF2B5EF4-FFF2-40B4-BE49-F238E27FC236}">
                      <a16:creationId xmlns:a16="http://schemas.microsoft.com/office/drawing/2014/main" id="{770C6594-8A59-E04F-9F5E-E410A852C73C}"/>
                    </a:ext>
                  </a:extLst>
                </p:cNvPr>
                <p:cNvSpPr/>
                <p:nvPr/>
              </p:nvSpPr>
              <p:spPr>
                <a:xfrm>
                  <a:off x="6090592" y="3389356"/>
                  <a:ext cx="720000" cy="2700000"/>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AU" sz="3200" i="1" dirty="0">
                            <a:solidFill>
                              <a:schemeClr val="tx1"/>
                            </a:solidFill>
                            <a:latin typeface="Cambria Math" panose="02040503050406030204" pitchFamily="18" charset="0"/>
                          </a:rPr>
                          <m:t>−</m:t>
                        </m:r>
                        <m:r>
                          <a:rPr lang="en-AU" sz="3200" i="1" dirty="0">
                            <a:solidFill>
                              <a:schemeClr val="tx1"/>
                            </a:solidFill>
                            <a:latin typeface="Cambria Math" panose="02040503050406030204" pitchFamily="18" charset="0"/>
                          </a:rPr>
                          <m:t>𝑥</m:t>
                        </m:r>
                      </m:oMath>
                    </m:oMathPara>
                  </a14:m>
                  <a:endParaRPr lang="en-US" i="1" dirty="0">
                    <a:solidFill>
                      <a:schemeClr val="tx1"/>
                    </a:solidFill>
                  </a:endParaRPr>
                </a:p>
              </p:txBody>
            </p:sp>
          </mc:Choice>
          <mc:Fallback xmlns="">
            <p:sp>
              <p:nvSpPr>
                <p:cNvPr id="7" name="Rectangle 6">
                  <a:extLst>
                    <a:ext uri="{FF2B5EF4-FFF2-40B4-BE49-F238E27FC236}">
                      <a16:creationId xmlns:a16="http://schemas.microsoft.com/office/drawing/2014/main" id="{770C6594-8A59-E04F-9F5E-E410A852C73C}"/>
                    </a:ext>
                  </a:extLst>
                </p:cNvPr>
                <p:cNvSpPr>
                  <a:spLocks noRot="1" noChangeAspect="1" noMove="1" noResize="1" noEditPoints="1" noAdjustHandles="1" noChangeArrowheads="1" noChangeShapeType="1" noTextEdit="1"/>
                </p:cNvSpPr>
                <p:nvPr/>
              </p:nvSpPr>
              <p:spPr>
                <a:xfrm>
                  <a:off x="6090592" y="3389356"/>
                  <a:ext cx="720000" cy="2700000"/>
                </a:xfrm>
                <a:prstGeom prst="rect">
                  <a:avLst/>
                </a:prstGeom>
                <a:blipFill>
                  <a:blip r:embed="rId4"/>
                  <a:stretch>
                    <a:fillRect/>
                  </a:stretch>
                </a:blipFill>
                <a:ln>
                  <a:solidFill>
                    <a:schemeClr val="tx1"/>
                  </a:solidFill>
                </a:ln>
              </p:spPr>
              <p:txBody>
                <a:bodyPr/>
                <a:lstStyle/>
                <a:p>
                  <a:r>
                    <a:rPr lang="en-AU">
                      <a:noFill/>
                    </a:rPr>
                    <a:t> </a:t>
                  </a:r>
                </a:p>
              </p:txBody>
            </p:sp>
          </mc:Fallback>
        </mc:AlternateContent>
        <mc:AlternateContent xmlns:mc="http://schemas.openxmlformats.org/markup-compatibility/2006" xmlns:a14="http://schemas.microsoft.com/office/drawing/2010/main">
          <mc:Choice Requires="a14">
            <p:sp>
              <p:nvSpPr>
                <p:cNvPr id="8" name="Rectangle 7">
                  <a:extLst>
                    <a:ext uri="{FF2B5EF4-FFF2-40B4-BE49-F238E27FC236}">
                      <a16:creationId xmlns:a16="http://schemas.microsoft.com/office/drawing/2014/main" id="{14DC819A-82C4-E84C-8CBE-9684818FFA0A}"/>
                    </a:ext>
                  </a:extLst>
                </p:cNvPr>
                <p:cNvSpPr/>
                <p:nvPr/>
              </p:nvSpPr>
              <p:spPr>
                <a:xfrm>
                  <a:off x="8160683" y="4520563"/>
                  <a:ext cx="720000" cy="720000"/>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AU" sz="3200" i="1" dirty="0">
                            <a:solidFill>
                              <a:schemeClr val="tx1"/>
                            </a:solidFill>
                            <a:latin typeface="Cambria Math" panose="02040503050406030204" pitchFamily="18" charset="0"/>
                          </a:rPr>
                          <m:t>−1</m:t>
                        </m:r>
                      </m:oMath>
                    </m:oMathPara>
                  </a14:m>
                  <a:endParaRPr lang="en-US" i="1" dirty="0">
                    <a:solidFill>
                      <a:schemeClr val="tx1"/>
                    </a:solidFill>
                  </a:endParaRPr>
                </a:p>
              </p:txBody>
            </p:sp>
          </mc:Choice>
          <mc:Fallback xmlns="">
            <p:sp>
              <p:nvSpPr>
                <p:cNvPr id="8" name="Rectangle 7">
                  <a:extLst>
                    <a:ext uri="{FF2B5EF4-FFF2-40B4-BE49-F238E27FC236}">
                      <a16:creationId xmlns:a16="http://schemas.microsoft.com/office/drawing/2014/main" id="{14DC819A-82C4-E84C-8CBE-9684818FFA0A}"/>
                    </a:ext>
                  </a:extLst>
                </p:cNvPr>
                <p:cNvSpPr>
                  <a:spLocks noRot="1" noChangeAspect="1" noMove="1" noResize="1" noEditPoints="1" noAdjustHandles="1" noChangeArrowheads="1" noChangeShapeType="1" noTextEdit="1"/>
                </p:cNvSpPr>
                <p:nvPr/>
              </p:nvSpPr>
              <p:spPr>
                <a:xfrm>
                  <a:off x="8160683" y="4520563"/>
                  <a:ext cx="720000" cy="720000"/>
                </a:xfrm>
                <a:prstGeom prst="rect">
                  <a:avLst/>
                </a:prstGeom>
                <a:blipFill>
                  <a:blip r:embed="rId5"/>
                  <a:stretch>
                    <a:fillRect/>
                  </a:stretch>
                </a:blipFill>
                <a:ln>
                  <a:solidFill>
                    <a:schemeClr val="tx1"/>
                  </a:solidFill>
                </a:ln>
              </p:spPr>
              <p:txBody>
                <a:bodyPr/>
                <a:lstStyle/>
                <a:p>
                  <a:r>
                    <a:rPr lang="en-AU">
                      <a:noFill/>
                    </a:rPr>
                    <a:t> </a:t>
                  </a:r>
                </a:p>
              </p:txBody>
            </p:sp>
          </mc:Fallback>
        </mc:AlternateContent>
        <mc:AlternateContent xmlns:mc="http://schemas.openxmlformats.org/markup-compatibility/2006" xmlns:a14="http://schemas.microsoft.com/office/drawing/2010/main">
          <mc:Choice Requires="a14">
            <p:sp>
              <p:nvSpPr>
                <p:cNvPr id="9" name="Rectangle 8">
                  <a:extLst>
                    <a:ext uri="{FF2B5EF4-FFF2-40B4-BE49-F238E27FC236}">
                      <a16:creationId xmlns:a16="http://schemas.microsoft.com/office/drawing/2014/main" id="{CA9331AD-CBC1-9D45-8144-0387D0E5996A}"/>
                    </a:ext>
                  </a:extLst>
                </p:cNvPr>
                <p:cNvSpPr/>
                <p:nvPr/>
              </p:nvSpPr>
              <p:spPr>
                <a:xfrm>
                  <a:off x="8160683" y="3618561"/>
                  <a:ext cx="720000" cy="720000"/>
                </a:xfrm>
                <a:prstGeom prst="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AU" sz="3200" i="1" dirty="0">
                            <a:solidFill>
                              <a:schemeClr val="tx1"/>
                            </a:solidFill>
                            <a:latin typeface="Cambria Math" panose="02040503050406030204" pitchFamily="18" charset="0"/>
                          </a:rPr>
                          <m:t>1</m:t>
                        </m:r>
                      </m:oMath>
                    </m:oMathPara>
                  </a14:m>
                  <a:endParaRPr lang="en-US" i="1" dirty="0">
                    <a:solidFill>
                      <a:schemeClr val="tx1"/>
                    </a:solidFill>
                  </a:endParaRPr>
                </a:p>
              </p:txBody>
            </p:sp>
          </mc:Choice>
          <mc:Fallback xmlns="">
            <p:sp>
              <p:nvSpPr>
                <p:cNvPr id="9" name="Rectangle 8">
                  <a:extLst>
                    <a:ext uri="{FF2B5EF4-FFF2-40B4-BE49-F238E27FC236}">
                      <a16:creationId xmlns:a16="http://schemas.microsoft.com/office/drawing/2014/main" id="{CA9331AD-CBC1-9D45-8144-0387D0E5996A}"/>
                    </a:ext>
                  </a:extLst>
                </p:cNvPr>
                <p:cNvSpPr>
                  <a:spLocks noRot="1" noChangeAspect="1" noMove="1" noResize="1" noEditPoints="1" noAdjustHandles="1" noChangeArrowheads="1" noChangeShapeType="1" noTextEdit="1"/>
                </p:cNvSpPr>
                <p:nvPr/>
              </p:nvSpPr>
              <p:spPr>
                <a:xfrm>
                  <a:off x="8160683" y="3618561"/>
                  <a:ext cx="720000" cy="720000"/>
                </a:xfrm>
                <a:prstGeom prst="rect">
                  <a:avLst/>
                </a:prstGeom>
                <a:blipFill>
                  <a:blip r:embed="rId6"/>
                  <a:stretch>
                    <a:fillRect/>
                  </a:stretch>
                </a:blipFill>
                <a:ln>
                  <a:solidFill>
                    <a:schemeClr val="tx1"/>
                  </a:solidFill>
                </a:ln>
              </p:spPr>
              <p:txBody>
                <a:bodyPr/>
                <a:lstStyle/>
                <a:p>
                  <a:r>
                    <a:rPr lang="en-AU">
                      <a:noFill/>
                    </a:rPr>
                    <a:t> </a:t>
                  </a:r>
                </a:p>
              </p:txBody>
            </p:sp>
          </mc:Fallback>
        </mc:AlternateContent>
      </p:grpSp>
      <p:grpSp>
        <p:nvGrpSpPr>
          <p:cNvPr id="11" name="Group 10">
            <a:extLst>
              <a:ext uri="{FF2B5EF4-FFF2-40B4-BE49-F238E27FC236}">
                <a16:creationId xmlns:a16="http://schemas.microsoft.com/office/drawing/2014/main" id="{E64F73BF-F15B-9414-5267-50E2AB76568E}"/>
              </a:ext>
              <a:ext uri="{C183D7F6-B498-43B3-948B-1728B52AA6E4}">
                <adec:decorative xmlns:adec="http://schemas.microsoft.com/office/drawing/2017/decorative" val="1"/>
              </a:ext>
            </a:extLst>
          </p:cNvPr>
          <p:cNvGrpSpPr/>
          <p:nvPr/>
        </p:nvGrpSpPr>
        <p:grpSpPr>
          <a:xfrm>
            <a:off x="6340375" y="972075"/>
            <a:ext cx="2180308" cy="1831474"/>
            <a:chOff x="6340375" y="972075"/>
            <a:chExt cx="2180308" cy="1831474"/>
          </a:xfrm>
        </p:grpSpPr>
        <p:sp>
          <p:nvSpPr>
            <p:cNvPr id="5" name="Oval 4">
              <a:extLst>
                <a:ext uri="{FF2B5EF4-FFF2-40B4-BE49-F238E27FC236}">
                  <a16:creationId xmlns:a16="http://schemas.microsoft.com/office/drawing/2014/main" id="{C5AA7D45-4B73-BA46-9984-8ADB372E4D67}"/>
                </a:ext>
              </a:extLst>
            </p:cNvPr>
            <p:cNvSpPr/>
            <p:nvPr/>
          </p:nvSpPr>
          <p:spPr>
            <a:xfrm>
              <a:off x="6340375" y="1656980"/>
              <a:ext cx="470217" cy="461665"/>
            </a:xfrm>
            <a:prstGeom prst="ellipse">
              <a:avLst/>
            </a:prstGeom>
          </p:spPr>
          <p:style>
            <a:lnRef idx="1">
              <a:schemeClr val="accent3"/>
            </a:lnRef>
            <a:fillRef idx="3">
              <a:schemeClr val="accent3"/>
            </a:fillRef>
            <a:effectRef idx="2">
              <a:schemeClr val="accent3"/>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pic>
          <p:nvPicPr>
            <p:cNvPr id="10" name="Picture 9">
              <a:extLst>
                <a:ext uri="{FF2B5EF4-FFF2-40B4-BE49-F238E27FC236}">
                  <a16:creationId xmlns:a16="http://schemas.microsoft.com/office/drawing/2014/main" id="{6BF42147-EEE2-CBBC-F4C9-A51014A9198C}"/>
                </a:ext>
              </a:extLst>
            </p:cNvPr>
            <p:cNvPicPr>
              <a:picLocks noChangeAspect="1"/>
            </p:cNvPicPr>
            <p:nvPr/>
          </p:nvPicPr>
          <p:blipFill>
            <a:blip r:embed="rId7"/>
            <a:stretch>
              <a:fillRect/>
            </a:stretch>
          </p:blipFill>
          <p:spPr>
            <a:xfrm>
              <a:off x="7267153" y="972075"/>
              <a:ext cx="1253530" cy="1831474"/>
            </a:xfrm>
            <a:prstGeom prst="rect">
              <a:avLst/>
            </a:prstGeom>
          </p:spPr>
        </p:pic>
      </p:grpSp>
      <p:sp>
        <p:nvSpPr>
          <p:cNvPr id="4" name="Text Box 2">
            <a:extLst>
              <a:ext uri="{FF2B5EF4-FFF2-40B4-BE49-F238E27FC236}">
                <a16:creationId xmlns:a16="http://schemas.microsoft.com/office/drawing/2014/main" id="{C486296F-F9DD-8E9F-2C35-EEE1CFFB57C8}"/>
              </a:ext>
              <a:ext uri="{C183D7F6-B498-43B3-948B-1728B52AA6E4}">
                <adec:decorative xmlns:adec="http://schemas.microsoft.com/office/drawing/2017/decorative" val="1"/>
              </a:ext>
            </a:extLst>
          </p:cNvPr>
          <p:cNvSpPr txBox="1"/>
          <p:nvPr/>
        </p:nvSpPr>
        <p:spPr>
          <a:xfrm>
            <a:off x="-616707" y="6611344"/>
            <a:ext cx="5652135" cy="338455"/>
          </a:xfrm>
          <a:prstGeom prst="rect">
            <a:avLst/>
          </a:prstGeom>
          <a:noFill/>
          <a:ln>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lnSpc>
                <a:spcPct val="120000"/>
              </a:lnSpc>
              <a:spcBef>
                <a:spcPts val="400"/>
              </a:spcBef>
              <a:spcAft>
                <a:spcPts val="400"/>
              </a:spcAft>
            </a:pPr>
            <a:r>
              <a:rPr lang="pt-BR" sz="650" dirty="0">
                <a:solidFill>
                  <a:srgbClr val="595959"/>
                </a:solidFill>
                <a:effectLst/>
                <a:ea typeface="DengXian" panose="02010600030101010101" pitchFamily="2" charset="-122"/>
                <a:cs typeface="Calibri Light" panose="020F0302020204030204" pitchFamily="34" charset="0"/>
              </a:rPr>
              <a:t>© 2023 Commonwealth of Australia, unless otherwise indicated. Creative Commons Attribution 4.0, unless otherwise indicated.</a:t>
            </a:r>
            <a:endParaRPr lang="en-GB" sz="650" dirty="0">
              <a:solidFill>
                <a:srgbClr val="595959"/>
              </a:solidFill>
              <a:effectLst/>
              <a:ea typeface="DengXian" panose="02010600030101010101" pitchFamily="2" charset="-122"/>
              <a:cs typeface="Calibri Light" panose="020F0302020204030204" pitchFamily="34" charset="0"/>
            </a:endParaRPr>
          </a:p>
          <a:p>
            <a:pPr algn="ctr">
              <a:lnSpc>
                <a:spcPct val="120000"/>
              </a:lnSpc>
              <a:spcBef>
                <a:spcPts val="400"/>
              </a:spcBef>
              <a:spcAft>
                <a:spcPts val="400"/>
              </a:spcAft>
            </a:pPr>
            <a:r>
              <a:rPr lang="pt-BR" sz="650" dirty="0">
                <a:solidFill>
                  <a:srgbClr val="595959"/>
                </a:solidFill>
                <a:effectLst/>
                <a:ea typeface="DengXian" panose="02010600030101010101" pitchFamily="2" charset="-122"/>
                <a:cs typeface="Calibri Light" panose="020F0302020204030204" pitchFamily="34" charset="0"/>
              </a:rPr>
              <a:t> </a:t>
            </a:r>
            <a:endParaRPr lang="en-GB" sz="650" dirty="0">
              <a:solidFill>
                <a:srgbClr val="595959"/>
              </a:solidFill>
              <a:effectLst/>
              <a:ea typeface="DengXian" panose="02010600030101010101" pitchFamily="2" charset="-122"/>
              <a:cs typeface="Calibri Light" panose="020F0302020204030204" pitchFamily="34" charset="0"/>
            </a:endParaRPr>
          </a:p>
        </p:txBody>
      </p:sp>
      <p:pic>
        <p:nvPicPr>
          <p:cNvPr id="13" name="Picture 12">
            <a:hlinkClick r:id="rId8"/>
            <a:extLst>
              <a:ext uri="{FF2B5EF4-FFF2-40B4-BE49-F238E27FC236}">
                <a16:creationId xmlns:a16="http://schemas.microsoft.com/office/drawing/2014/main" id="{B7696725-C7EA-D91A-F022-DCCAD3D306A8}"/>
              </a:ext>
              <a:ext uri="{C183D7F6-B498-43B3-948B-1728B52AA6E4}">
                <adec:decorative xmlns:adec="http://schemas.microsoft.com/office/drawing/2017/decorative" val="1"/>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179512" y="142013"/>
            <a:ext cx="1409307" cy="830062"/>
          </a:xfrm>
          <a:prstGeom prst="rect">
            <a:avLst/>
          </a:prstGeom>
        </p:spPr>
      </p:pic>
    </p:spTree>
    <p:extLst>
      <p:ext uri="{BB962C8B-B14F-4D97-AF65-F5344CB8AC3E}">
        <p14:creationId xmlns:p14="http://schemas.microsoft.com/office/powerpoint/2010/main" val="39232088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2768CB-8B41-634D-879B-1EEBFFC59CA4}"/>
              </a:ext>
            </a:extLst>
          </p:cNvPr>
          <p:cNvSpPr>
            <a:spLocks noGrp="1"/>
          </p:cNvSpPr>
          <p:nvPr>
            <p:ph type="title"/>
          </p:nvPr>
        </p:nvSpPr>
        <p:spPr/>
        <p:txBody>
          <a:bodyPr>
            <a:noAutofit/>
          </a:bodyPr>
          <a:lstStyle/>
          <a:p>
            <a:r>
              <a:rPr lang="en-US" sz="3200" b="1" dirty="0">
                <a:solidFill>
                  <a:schemeClr val="tx2"/>
                </a:solidFill>
              </a:rPr>
              <a:t>Revision</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725479D3-B4ED-E64C-AABF-ED29AA6351D1}"/>
                  </a:ext>
                </a:extLst>
              </p:cNvPr>
              <p:cNvSpPr>
                <a:spLocks noGrp="1"/>
              </p:cNvSpPr>
              <p:nvPr>
                <p:ph idx="1"/>
              </p:nvPr>
            </p:nvSpPr>
            <p:spPr>
              <a:xfrm>
                <a:off x="429307" y="1166018"/>
                <a:ext cx="8229600" cy="4525963"/>
              </a:xfrm>
            </p:spPr>
            <p:txBody>
              <a:bodyPr/>
              <a:lstStyle/>
              <a:p>
                <a:pPr marL="0" indent="0">
                  <a:buNone/>
                </a:pPr>
                <a14:m>
                  <m:oMathPara xmlns:m="http://schemas.openxmlformats.org/officeDocument/2006/math">
                    <m:oMathParaPr>
                      <m:jc m:val="centerGroup"/>
                    </m:oMathParaPr>
                    <m:oMath xmlns:m="http://schemas.openxmlformats.org/officeDocument/2006/math">
                      <m:r>
                        <a:rPr lang="en-AU" b="0" i="1" smtClean="0">
                          <a:latin typeface="Cambria Math" panose="02040503050406030204" pitchFamily="18" charset="0"/>
                        </a:rPr>
                        <m:t>𝑥</m:t>
                      </m:r>
                      <m:r>
                        <a:rPr lang="en-AU" i="1">
                          <a:latin typeface="Cambria Math" panose="02040503050406030204" pitchFamily="18" charset="0"/>
                        </a:rPr>
                        <m:t>+</m:t>
                      </m:r>
                      <m:r>
                        <a:rPr lang="en-AU" b="0" i="1" smtClean="0">
                          <a:latin typeface="Cambria Math" panose="02040503050406030204" pitchFamily="18" charset="0"/>
                        </a:rPr>
                        <m:t>5</m:t>
                      </m:r>
                      <m:r>
                        <a:rPr lang="en-AU" i="1">
                          <a:latin typeface="Cambria Math" panose="02040503050406030204" pitchFamily="18" charset="0"/>
                        </a:rPr>
                        <m:t> =</m:t>
                      </m:r>
                      <m:r>
                        <a:rPr lang="en-AU" b="0" i="1" smtClean="0">
                          <a:latin typeface="Cambria Math" panose="02040503050406030204" pitchFamily="18" charset="0"/>
                        </a:rPr>
                        <m:t>−2</m:t>
                      </m:r>
                    </m:oMath>
                  </m:oMathPara>
                </a14:m>
                <a:endParaRPr lang="en-AU" dirty="0"/>
              </a:p>
              <a:p>
                <a:pPr marL="0" indent="0">
                  <a:buNone/>
                </a:pPr>
                <a:endParaRPr lang="en-AU" dirty="0"/>
              </a:p>
              <a:p>
                <a:pPr marL="0" indent="0">
                  <a:buNone/>
                </a:pPr>
                <a:endParaRPr lang="en-AU" dirty="0"/>
              </a:p>
              <a:p>
                <a:endParaRPr lang="en-US" dirty="0"/>
              </a:p>
            </p:txBody>
          </p:sp>
        </mc:Choice>
        <mc:Fallback xmlns="">
          <p:sp>
            <p:nvSpPr>
              <p:cNvPr id="3" name="Content Placeholder 2">
                <a:extLst>
                  <a:ext uri="{FF2B5EF4-FFF2-40B4-BE49-F238E27FC236}">
                    <a16:creationId xmlns:a16="http://schemas.microsoft.com/office/drawing/2014/main" id="{725479D3-B4ED-E64C-AABF-ED29AA6351D1}"/>
                  </a:ext>
                </a:extLst>
              </p:cNvPr>
              <p:cNvSpPr>
                <a:spLocks noGrp="1" noRot="1" noChangeAspect="1" noMove="1" noResize="1" noEditPoints="1" noAdjustHandles="1" noChangeArrowheads="1" noChangeShapeType="1" noTextEdit="1"/>
              </p:cNvSpPr>
              <p:nvPr>
                <p:ph idx="1"/>
              </p:nvPr>
            </p:nvSpPr>
            <p:spPr>
              <a:xfrm>
                <a:off x="429307" y="1166018"/>
                <a:ext cx="8229600" cy="4525963"/>
              </a:xfrm>
              <a:blipFill>
                <a:blip r:embed="rId3"/>
                <a:stretch>
                  <a:fillRect/>
                </a:stretch>
              </a:blipFill>
            </p:spPr>
            <p:txBody>
              <a:bodyPr/>
              <a:lstStyle/>
              <a:p>
                <a:r>
                  <a:rPr lang="en-US">
                    <a:noFill/>
                  </a:rPr>
                  <a:t> </a:t>
                </a:r>
              </a:p>
            </p:txBody>
          </p:sp>
        </mc:Fallback>
      </mc:AlternateContent>
      <p:graphicFrame>
        <p:nvGraphicFramePr>
          <p:cNvPr id="7" name="Table 7" descr="Diagram of algebra mat showing 1 green rectangle marked x, five green squares marked 1, and five red squares marked negative 1. An equals sign is in the middle. The right hand side shows seven red squares marked negative 1. ">
            <a:extLst>
              <a:ext uri="{FF2B5EF4-FFF2-40B4-BE49-F238E27FC236}">
                <a16:creationId xmlns:a16="http://schemas.microsoft.com/office/drawing/2014/main" id="{8C4B9066-7252-4049-9361-C85FB71FDE12}"/>
              </a:ext>
            </a:extLst>
          </p:cNvPr>
          <p:cNvGraphicFramePr>
            <a:graphicFrameLocks noGrp="1"/>
          </p:cNvGraphicFramePr>
          <p:nvPr>
            <p:extLst>
              <p:ext uri="{D42A27DB-BD31-4B8C-83A1-F6EECF244321}">
                <p14:modId xmlns:p14="http://schemas.microsoft.com/office/powerpoint/2010/main" val="744258774"/>
              </p:ext>
            </p:extLst>
          </p:nvPr>
        </p:nvGraphicFramePr>
        <p:xfrm>
          <a:off x="485093" y="1700808"/>
          <a:ext cx="8423481" cy="4253096"/>
        </p:xfrm>
        <a:graphic>
          <a:graphicData uri="http://schemas.openxmlformats.org/drawingml/2006/table">
            <a:tbl>
              <a:tblPr firstRow="1" bandRow="1">
                <a:tableStyleId>{5C22544A-7EE6-4342-B048-85BDC9FD1C3A}</a:tableStyleId>
              </a:tblPr>
              <a:tblGrid>
                <a:gridCol w="3708904">
                  <a:extLst>
                    <a:ext uri="{9D8B030D-6E8A-4147-A177-3AD203B41FA5}">
                      <a16:colId xmlns:a16="http://schemas.microsoft.com/office/drawing/2014/main" val="1098949831"/>
                    </a:ext>
                  </a:extLst>
                </a:gridCol>
                <a:gridCol w="1340900">
                  <a:extLst>
                    <a:ext uri="{9D8B030D-6E8A-4147-A177-3AD203B41FA5}">
                      <a16:colId xmlns:a16="http://schemas.microsoft.com/office/drawing/2014/main" val="4266940996"/>
                    </a:ext>
                  </a:extLst>
                </a:gridCol>
                <a:gridCol w="3373677">
                  <a:extLst>
                    <a:ext uri="{9D8B030D-6E8A-4147-A177-3AD203B41FA5}">
                      <a16:colId xmlns:a16="http://schemas.microsoft.com/office/drawing/2014/main" val="286901235"/>
                    </a:ext>
                  </a:extLst>
                </a:gridCol>
              </a:tblGrid>
              <a:tr h="4253096">
                <a:tc>
                  <a:txBody>
                    <a:bodyPr/>
                    <a:lstStyle/>
                    <a:p>
                      <a:endParaRPr lang="en-US" sz="4000" dirty="0">
                        <a:solidFill>
                          <a:schemeClr val="tx1"/>
                        </a:solidFill>
                      </a:endParaRPr>
                    </a:p>
                    <a:p>
                      <a:endParaRPr lang="en-US" sz="4000" dirty="0">
                        <a:solidFill>
                          <a:schemeClr val="tx1"/>
                        </a:solidFill>
                      </a:endParaRPr>
                    </a:p>
                    <a:p>
                      <a:endParaRPr lang="en-US" sz="4000" dirty="0">
                        <a:solidFill>
                          <a:schemeClr val="tx1"/>
                        </a:solidFill>
                      </a:endParaRPr>
                    </a:p>
                    <a:p>
                      <a:endParaRPr lang="en-US" sz="4000" dirty="0">
                        <a:solidFill>
                          <a:schemeClr val="tx1"/>
                        </a:solidFill>
                      </a:endParaRPr>
                    </a:p>
                    <a:p>
                      <a:endParaRPr lang="en-US" sz="4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4000" dirty="0">
                        <a:solidFill>
                          <a:schemeClr val="tx1"/>
                        </a:solidFill>
                      </a:endParaRPr>
                    </a:p>
                    <a:p>
                      <a:pPr algn="ctr"/>
                      <a:endParaRPr lang="en-US" sz="4000" dirty="0">
                        <a:solidFill>
                          <a:schemeClr val="tx1"/>
                        </a:solidFill>
                      </a:endParaRPr>
                    </a:p>
                    <a:p>
                      <a:pPr algn="ctr"/>
                      <a:r>
                        <a:rPr lang="en-US" sz="4000" dirty="0">
                          <a:solidFill>
                            <a:schemeClr val="tx1"/>
                          </a:solidFill>
                        </a:rPr>
                        <a:t>=</a:t>
                      </a:r>
                    </a:p>
                    <a:p>
                      <a:pPr algn="ctr"/>
                      <a:endParaRPr lang="en-US" sz="4000" dirty="0">
                        <a:solidFill>
                          <a:schemeClr val="tx1"/>
                        </a:solidFill>
                      </a:endParaRPr>
                    </a:p>
                    <a:p>
                      <a:pPr algn="ctr"/>
                      <a:endParaRPr lang="en-US" sz="4000" dirty="0">
                        <a:solidFill>
                          <a:schemeClr val="tx1"/>
                        </a:solidFill>
                      </a:endParaRPr>
                    </a:p>
                    <a:p>
                      <a:pPr algn="ctr"/>
                      <a:endParaRPr lang="en-US" sz="4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4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538833827"/>
                  </a:ext>
                </a:extLst>
              </a:tr>
            </a:tbl>
          </a:graphicData>
        </a:graphic>
      </p:graphicFrame>
      <p:grpSp>
        <p:nvGrpSpPr>
          <p:cNvPr id="25" name="Group 24" descr="X plus five green ones">
            <a:extLst>
              <a:ext uri="{FF2B5EF4-FFF2-40B4-BE49-F238E27FC236}">
                <a16:creationId xmlns:a16="http://schemas.microsoft.com/office/drawing/2014/main" id="{A5E8E9EF-0311-585F-4815-08E1C31A6E2D}"/>
              </a:ext>
            </a:extLst>
          </p:cNvPr>
          <p:cNvGrpSpPr/>
          <p:nvPr/>
        </p:nvGrpSpPr>
        <p:grpSpPr>
          <a:xfrm>
            <a:off x="665236" y="1710370"/>
            <a:ext cx="1729210" cy="4127337"/>
            <a:chOff x="665236" y="1710370"/>
            <a:chExt cx="1729210" cy="4127337"/>
          </a:xfrm>
        </p:grpSpPr>
        <mc:AlternateContent xmlns:mc="http://schemas.openxmlformats.org/markup-compatibility/2006" xmlns:a14="http://schemas.microsoft.com/office/drawing/2010/main">
          <mc:Choice Requires="a14">
            <p:sp>
              <p:nvSpPr>
                <p:cNvPr id="4" name="Rectangle 3">
                  <a:extLst>
                    <a:ext uri="{FF2B5EF4-FFF2-40B4-BE49-F238E27FC236}">
                      <a16:creationId xmlns:a16="http://schemas.microsoft.com/office/drawing/2014/main" id="{EB626444-7E2A-254F-9982-D18C1755E723}"/>
                    </a:ext>
                  </a:extLst>
                </p:cNvPr>
                <p:cNvSpPr/>
                <p:nvPr/>
              </p:nvSpPr>
              <p:spPr>
                <a:xfrm>
                  <a:off x="665236" y="2702652"/>
                  <a:ext cx="720000" cy="2700000"/>
                </a:xfrm>
                <a:prstGeom prst="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AU" sz="3200" i="1" dirty="0">
                            <a:solidFill>
                              <a:schemeClr val="tx1"/>
                            </a:solidFill>
                            <a:latin typeface="Cambria Math" panose="02040503050406030204" pitchFamily="18" charset="0"/>
                          </a:rPr>
                          <m:t>𝑥</m:t>
                        </m:r>
                      </m:oMath>
                    </m:oMathPara>
                  </a14:m>
                  <a:endParaRPr lang="en-US" i="1" dirty="0">
                    <a:solidFill>
                      <a:schemeClr val="tx1"/>
                    </a:solidFill>
                  </a:endParaRPr>
                </a:p>
              </p:txBody>
            </p:sp>
          </mc:Choice>
          <mc:Fallback xmlns="">
            <p:sp>
              <p:nvSpPr>
                <p:cNvPr id="4" name="Rectangle 3">
                  <a:extLst>
                    <a:ext uri="{FF2B5EF4-FFF2-40B4-BE49-F238E27FC236}">
                      <a16:creationId xmlns:a16="http://schemas.microsoft.com/office/drawing/2014/main" id="{EB626444-7E2A-254F-9982-D18C1755E723}"/>
                    </a:ext>
                  </a:extLst>
                </p:cNvPr>
                <p:cNvSpPr>
                  <a:spLocks noRot="1" noChangeAspect="1" noMove="1" noResize="1" noEditPoints="1" noAdjustHandles="1" noChangeArrowheads="1" noChangeShapeType="1" noTextEdit="1"/>
                </p:cNvSpPr>
                <p:nvPr/>
              </p:nvSpPr>
              <p:spPr>
                <a:xfrm>
                  <a:off x="665236" y="2702652"/>
                  <a:ext cx="720000" cy="2700000"/>
                </a:xfrm>
                <a:prstGeom prst="rect">
                  <a:avLst/>
                </a:prstGeom>
                <a:blipFill>
                  <a:blip r:embed="rId4"/>
                  <a:stretch>
                    <a:fillRect/>
                  </a:stretch>
                </a:blipFill>
                <a:ln>
                  <a:solidFill>
                    <a:schemeClr val="tx1"/>
                  </a:solidFill>
                </a:ln>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6" name="Rectangle 5">
                  <a:extLst>
                    <a:ext uri="{FF2B5EF4-FFF2-40B4-BE49-F238E27FC236}">
                      <a16:creationId xmlns:a16="http://schemas.microsoft.com/office/drawing/2014/main" id="{74266BE5-5515-FC48-B185-6E72E75E0D3F}"/>
                    </a:ext>
                  </a:extLst>
                </p:cNvPr>
                <p:cNvSpPr/>
                <p:nvPr/>
              </p:nvSpPr>
              <p:spPr>
                <a:xfrm>
                  <a:off x="1674446" y="2556591"/>
                  <a:ext cx="720000" cy="720000"/>
                </a:xfrm>
                <a:prstGeom prst="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AU" sz="3200" i="1" dirty="0">
                            <a:solidFill>
                              <a:schemeClr val="tx1"/>
                            </a:solidFill>
                            <a:latin typeface="Cambria Math" panose="02040503050406030204" pitchFamily="18" charset="0"/>
                          </a:rPr>
                          <m:t>1</m:t>
                        </m:r>
                      </m:oMath>
                    </m:oMathPara>
                  </a14:m>
                  <a:endParaRPr lang="en-US" i="1" dirty="0">
                    <a:solidFill>
                      <a:schemeClr val="tx1"/>
                    </a:solidFill>
                  </a:endParaRPr>
                </a:p>
              </p:txBody>
            </p:sp>
          </mc:Choice>
          <mc:Fallback xmlns="">
            <p:sp>
              <p:nvSpPr>
                <p:cNvPr id="6" name="Rectangle 5">
                  <a:extLst>
                    <a:ext uri="{FF2B5EF4-FFF2-40B4-BE49-F238E27FC236}">
                      <a16:creationId xmlns:a16="http://schemas.microsoft.com/office/drawing/2014/main" id="{74266BE5-5515-FC48-B185-6E72E75E0D3F}"/>
                    </a:ext>
                  </a:extLst>
                </p:cNvPr>
                <p:cNvSpPr>
                  <a:spLocks noRot="1" noChangeAspect="1" noMove="1" noResize="1" noEditPoints="1" noAdjustHandles="1" noChangeArrowheads="1" noChangeShapeType="1" noTextEdit="1"/>
                </p:cNvSpPr>
                <p:nvPr/>
              </p:nvSpPr>
              <p:spPr>
                <a:xfrm>
                  <a:off x="1674446" y="2556591"/>
                  <a:ext cx="720000" cy="720000"/>
                </a:xfrm>
                <a:prstGeom prst="rect">
                  <a:avLst/>
                </a:prstGeom>
                <a:blipFill>
                  <a:blip r:embed="rId5"/>
                  <a:stretch>
                    <a:fillRect/>
                  </a:stretch>
                </a:blipFill>
                <a:ln>
                  <a:solidFill>
                    <a:schemeClr val="tx1"/>
                  </a:solidFill>
                </a:ln>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8" name="Rectangle 7">
                  <a:extLst>
                    <a:ext uri="{FF2B5EF4-FFF2-40B4-BE49-F238E27FC236}">
                      <a16:creationId xmlns:a16="http://schemas.microsoft.com/office/drawing/2014/main" id="{A38A1904-6BD9-0843-B4CA-1355346F260D}"/>
                    </a:ext>
                  </a:extLst>
                </p:cNvPr>
                <p:cNvSpPr/>
                <p:nvPr/>
              </p:nvSpPr>
              <p:spPr>
                <a:xfrm>
                  <a:off x="1657496" y="3402812"/>
                  <a:ext cx="720000" cy="720000"/>
                </a:xfrm>
                <a:prstGeom prst="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AU" sz="3200" i="1" dirty="0">
                            <a:solidFill>
                              <a:schemeClr val="tx1"/>
                            </a:solidFill>
                            <a:latin typeface="Cambria Math" panose="02040503050406030204" pitchFamily="18" charset="0"/>
                          </a:rPr>
                          <m:t>1</m:t>
                        </m:r>
                      </m:oMath>
                    </m:oMathPara>
                  </a14:m>
                  <a:endParaRPr lang="en-US" i="1" dirty="0">
                    <a:solidFill>
                      <a:schemeClr val="tx1"/>
                    </a:solidFill>
                  </a:endParaRPr>
                </a:p>
              </p:txBody>
            </p:sp>
          </mc:Choice>
          <mc:Fallback xmlns="">
            <p:sp>
              <p:nvSpPr>
                <p:cNvPr id="8" name="Rectangle 7">
                  <a:extLst>
                    <a:ext uri="{FF2B5EF4-FFF2-40B4-BE49-F238E27FC236}">
                      <a16:creationId xmlns:a16="http://schemas.microsoft.com/office/drawing/2014/main" id="{A38A1904-6BD9-0843-B4CA-1355346F260D}"/>
                    </a:ext>
                  </a:extLst>
                </p:cNvPr>
                <p:cNvSpPr>
                  <a:spLocks noRot="1" noChangeAspect="1" noMove="1" noResize="1" noEditPoints="1" noAdjustHandles="1" noChangeArrowheads="1" noChangeShapeType="1" noTextEdit="1"/>
                </p:cNvSpPr>
                <p:nvPr/>
              </p:nvSpPr>
              <p:spPr>
                <a:xfrm>
                  <a:off x="1657496" y="3402812"/>
                  <a:ext cx="720000" cy="720000"/>
                </a:xfrm>
                <a:prstGeom prst="rect">
                  <a:avLst/>
                </a:prstGeom>
                <a:blipFill>
                  <a:blip r:embed="rId6"/>
                  <a:stretch>
                    <a:fillRect/>
                  </a:stretch>
                </a:blipFill>
                <a:ln>
                  <a:solidFill>
                    <a:schemeClr val="tx1"/>
                  </a:solidFill>
                </a:ln>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9" name="Rectangle 8">
                  <a:extLst>
                    <a:ext uri="{FF2B5EF4-FFF2-40B4-BE49-F238E27FC236}">
                      <a16:creationId xmlns:a16="http://schemas.microsoft.com/office/drawing/2014/main" id="{AFFE69C5-9090-7A4C-9AA7-1BEF33913663}"/>
                    </a:ext>
                  </a:extLst>
                </p:cNvPr>
                <p:cNvSpPr/>
                <p:nvPr/>
              </p:nvSpPr>
              <p:spPr>
                <a:xfrm>
                  <a:off x="1674446" y="4281510"/>
                  <a:ext cx="720000" cy="720000"/>
                </a:xfrm>
                <a:prstGeom prst="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AU" sz="3200" i="1" dirty="0">
                            <a:solidFill>
                              <a:schemeClr val="tx1"/>
                            </a:solidFill>
                            <a:latin typeface="Cambria Math" panose="02040503050406030204" pitchFamily="18" charset="0"/>
                          </a:rPr>
                          <m:t>1</m:t>
                        </m:r>
                      </m:oMath>
                    </m:oMathPara>
                  </a14:m>
                  <a:endParaRPr lang="en-US" i="1" dirty="0">
                    <a:solidFill>
                      <a:schemeClr val="tx1"/>
                    </a:solidFill>
                  </a:endParaRPr>
                </a:p>
              </p:txBody>
            </p:sp>
          </mc:Choice>
          <mc:Fallback xmlns="">
            <p:sp>
              <p:nvSpPr>
                <p:cNvPr id="9" name="Rectangle 8">
                  <a:extLst>
                    <a:ext uri="{FF2B5EF4-FFF2-40B4-BE49-F238E27FC236}">
                      <a16:creationId xmlns:a16="http://schemas.microsoft.com/office/drawing/2014/main" id="{AFFE69C5-9090-7A4C-9AA7-1BEF33913663}"/>
                    </a:ext>
                  </a:extLst>
                </p:cNvPr>
                <p:cNvSpPr>
                  <a:spLocks noRot="1" noChangeAspect="1" noMove="1" noResize="1" noEditPoints="1" noAdjustHandles="1" noChangeArrowheads="1" noChangeShapeType="1" noTextEdit="1"/>
                </p:cNvSpPr>
                <p:nvPr/>
              </p:nvSpPr>
              <p:spPr>
                <a:xfrm>
                  <a:off x="1674446" y="4281510"/>
                  <a:ext cx="720000" cy="720000"/>
                </a:xfrm>
                <a:prstGeom prst="rect">
                  <a:avLst/>
                </a:prstGeom>
                <a:blipFill>
                  <a:blip r:embed="rId7"/>
                  <a:stretch>
                    <a:fillRect/>
                  </a:stretch>
                </a:blipFill>
                <a:ln>
                  <a:solidFill>
                    <a:schemeClr val="tx1"/>
                  </a:solidFill>
                </a:ln>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0" name="Rectangle 9">
                  <a:extLst>
                    <a:ext uri="{FF2B5EF4-FFF2-40B4-BE49-F238E27FC236}">
                      <a16:creationId xmlns:a16="http://schemas.microsoft.com/office/drawing/2014/main" id="{658789FA-95FC-3D4D-924A-92273D75A661}"/>
                    </a:ext>
                  </a:extLst>
                </p:cNvPr>
                <p:cNvSpPr/>
                <p:nvPr/>
              </p:nvSpPr>
              <p:spPr>
                <a:xfrm>
                  <a:off x="1674446" y="5117707"/>
                  <a:ext cx="720000" cy="720000"/>
                </a:xfrm>
                <a:prstGeom prst="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AU" sz="3200" i="1" dirty="0">
                            <a:solidFill>
                              <a:schemeClr val="tx1"/>
                            </a:solidFill>
                            <a:latin typeface="Cambria Math" panose="02040503050406030204" pitchFamily="18" charset="0"/>
                          </a:rPr>
                          <m:t>1</m:t>
                        </m:r>
                      </m:oMath>
                    </m:oMathPara>
                  </a14:m>
                  <a:endParaRPr lang="en-US" i="1" dirty="0">
                    <a:solidFill>
                      <a:schemeClr val="tx1"/>
                    </a:solidFill>
                  </a:endParaRPr>
                </a:p>
              </p:txBody>
            </p:sp>
          </mc:Choice>
          <mc:Fallback xmlns="">
            <p:sp>
              <p:nvSpPr>
                <p:cNvPr id="10" name="Rectangle 9">
                  <a:extLst>
                    <a:ext uri="{FF2B5EF4-FFF2-40B4-BE49-F238E27FC236}">
                      <a16:creationId xmlns:a16="http://schemas.microsoft.com/office/drawing/2014/main" id="{658789FA-95FC-3D4D-924A-92273D75A661}"/>
                    </a:ext>
                  </a:extLst>
                </p:cNvPr>
                <p:cNvSpPr>
                  <a:spLocks noRot="1" noChangeAspect="1" noMove="1" noResize="1" noEditPoints="1" noAdjustHandles="1" noChangeArrowheads="1" noChangeShapeType="1" noTextEdit="1"/>
                </p:cNvSpPr>
                <p:nvPr/>
              </p:nvSpPr>
              <p:spPr>
                <a:xfrm>
                  <a:off x="1674446" y="5117707"/>
                  <a:ext cx="720000" cy="720000"/>
                </a:xfrm>
                <a:prstGeom prst="rect">
                  <a:avLst/>
                </a:prstGeom>
                <a:blipFill>
                  <a:blip r:embed="rId8"/>
                  <a:stretch>
                    <a:fillRect/>
                  </a:stretch>
                </a:blipFill>
                <a:ln>
                  <a:solidFill>
                    <a:schemeClr val="tx1"/>
                  </a:solidFill>
                </a:ln>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1" name="Rectangle 10">
                  <a:extLst>
                    <a:ext uri="{FF2B5EF4-FFF2-40B4-BE49-F238E27FC236}">
                      <a16:creationId xmlns:a16="http://schemas.microsoft.com/office/drawing/2014/main" id="{76B4A434-59DB-E749-9A4F-63B15D910976}"/>
                    </a:ext>
                  </a:extLst>
                </p:cNvPr>
                <p:cNvSpPr/>
                <p:nvPr/>
              </p:nvSpPr>
              <p:spPr>
                <a:xfrm>
                  <a:off x="1674446" y="1710370"/>
                  <a:ext cx="720000" cy="720000"/>
                </a:xfrm>
                <a:prstGeom prst="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AU" sz="3200" i="1" dirty="0">
                            <a:solidFill>
                              <a:schemeClr val="tx1"/>
                            </a:solidFill>
                            <a:latin typeface="Cambria Math" panose="02040503050406030204" pitchFamily="18" charset="0"/>
                          </a:rPr>
                          <m:t>1</m:t>
                        </m:r>
                      </m:oMath>
                    </m:oMathPara>
                  </a14:m>
                  <a:endParaRPr lang="en-US" i="1" dirty="0">
                    <a:solidFill>
                      <a:schemeClr val="tx1"/>
                    </a:solidFill>
                  </a:endParaRPr>
                </a:p>
              </p:txBody>
            </p:sp>
          </mc:Choice>
          <mc:Fallback xmlns="">
            <p:sp>
              <p:nvSpPr>
                <p:cNvPr id="11" name="Rectangle 10">
                  <a:extLst>
                    <a:ext uri="{FF2B5EF4-FFF2-40B4-BE49-F238E27FC236}">
                      <a16:creationId xmlns:a16="http://schemas.microsoft.com/office/drawing/2014/main" id="{76B4A434-59DB-E749-9A4F-63B15D910976}"/>
                    </a:ext>
                  </a:extLst>
                </p:cNvPr>
                <p:cNvSpPr>
                  <a:spLocks noRot="1" noChangeAspect="1" noMove="1" noResize="1" noEditPoints="1" noAdjustHandles="1" noChangeArrowheads="1" noChangeShapeType="1" noTextEdit="1"/>
                </p:cNvSpPr>
                <p:nvPr/>
              </p:nvSpPr>
              <p:spPr>
                <a:xfrm>
                  <a:off x="1674446" y="1710370"/>
                  <a:ext cx="720000" cy="720000"/>
                </a:xfrm>
                <a:prstGeom prst="rect">
                  <a:avLst/>
                </a:prstGeom>
                <a:blipFill>
                  <a:blip r:embed="rId9"/>
                  <a:stretch>
                    <a:fillRect/>
                  </a:stretch>
                </a:blipFill>
                <a:ln>
                  <a:solidFill>
                    <a:schemeClr val="tx1"/>
                  </a:solidFill>
                </a:ln>
              </p:spPr>
              <p:txBody>
                <a:bodyPr/>
                <a:lstStyle/>
                <a:p>
                  <a:r>
                    <a:rPr lang="en-GB">
                      <a:noFill/>
                    </a:rPr>
                    <a:t> </a:t>
                  </a:r>
                </a:p>
              </p:txBody>
            </p:sp>
          </mc:Fallback>
        </mc:AlternateContent>
      </p:grpSp>
      <p:grpSp>
        <p:nvGrpSpPr>
          <p:cNvPr id="27" name="Group 26" descr="Five red ones">
            <a:extLst>
              <a:ext uri="{FF2B5EF4-FFF2-40B4-BE49-F238E27FC236}">
                <a16:creationId xmlns:a16="http://schemas.microsoft.com/office/drawing/2014/main" id="{622EF6F6-0FE0-893F-F4C7-60B253FF20CF}"/>
              </a:ext>
            </a:extLst>
          </p:cNvPr>
          <p:cNvGrpSpPr/>
          <p:nvPr/>
        </p:nvGrpSpPr>
        <p:grpSpPr>
          <a:xfrm>
            <a:off x="2648290" y="1750901"/>
            <a:ext cx="738619" cy="4026770"/>
            <a:chOff x="2648290" y="1750901"/>
            <a:chExt cx="738619" cy="4026770"/>
          </a:xfrm>
        </p:grpSpPr>
        <mc:AlternateContent xmlns:mc="http://schemas.openxmlformats.org/markup-compatibility/2006" xmlns:a14="http://schemas.microsoft.com/office/drawing/2010/main">
          <mc:Choice Requires="a14">
            <p:sp>
              <p:nvSpPr>
                <p:cNvPr id="13" name="Rectangle 12">
                  <a:extLst>
                    <a:ext uri="{FF2B5EF4-FFF2-40B4-BE49-F238E27FC236}">
                      <a16:creationId xmlns:a16="http://schemas.microsoft.com/office/drawing/2014/main" id="{5A8E26B4-1CAA-0047-81CE-6843B09ABAD6}"/>
                    </a:ext>
                  </a:extLst>
                </p:cNvPr>
                <p:cNvSpPr/>
                <p:nvPr/>
              </p:nvSpPr>
              <p:spPr>
                <a:xfrm>
                  <a:off x="2666909" y="1750901"/>
                  <a:ext cx="720000" cy="720000"/>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AU" sz="3200" i="1" dirty="0">
                            <a:solidFill>
                              <a:schemeClr val="tx1"/>
                            </a:solidFill>
                            <a:latin typeface="Cambria Math" panose="02040503050406030204" pitchFamily="18" charset="0"/>
                          </a:rPr>
                          <m:t>−1</m:t>
                        </m:r>
                      </m:oMath>
                    </m:oMathPara>
                  </a14:m>
                  <a:endParaRPr lang="en-US" i="1" dirty="0">
                    <a:solidFill>
                      <a:schemeClr val="tx1"/>
                    </a:solidFill>
                  </a:endParaRPr>
                </a:p>
              </p:txBody>
            </p:sp>
          </mc:Choice>
          <mc:Fallback xmlns="">
            <p:sp>
              <p:nvSpPr>
                <p:cNvPr id="13" name="Rectangle 12">
                  <a:extLst>
                    <a:ext uri="{FF2B5EF4-FFF2-40B4-BE49-F238E27FC236}">
                      <a16:creationId xmlns:a16="http://schemas.microsoft.com/office/drawing/2014/main" id="{5A8E26B4-1CAA-0047-81CE-6843B09ABAD6}"/>
                    </a:ext>
                  </a:extLst>
                </p:cNvPr>
                <p:cNvSpPr>
                  <a:spLocks noRot="1" noChangeAspect="1" noMove="1" noResize="1" noEditPoints="1" noAdjustHandles="1" noChangeArrowheads="1" noChangeShapeType="1" noTextEdit="1"/>
                </p:cNvSpPr>
                <p:nvPr/>
              </p:nvSpPr>
              <p:spPr>
                <a:xfrm>
                  <a:off x="2666909" y="1750901"/>
                  <a:ext cx="720000" cy="720000"/>
                </a:xfrm>
                <a:prstGeom prst="rect">
                  <a:avLst/>
                </a:prstGeom>
                <a:blipFill>
                  <a:blip r:embed="rId12"/>
                  <a:stretch>
                    <a:fillRect/>
                  </a:stretch>
                </a:blipFill>
                <a:ln>
                  <a:solidFill>
                    <a:schemeClr val="tx1"/>
                  </a:solidFill>
                </a:ln>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4" name="Rectangle 13">
                  <a:extLst>
                    <a:ext uri="{FF2B5EF4-FFF2-40B4-BE49-F238E27FC236}">
                      <a16:creationId xmlns:a16="http://schemas.microsoft.com/office/drawing/2014/main" id="{E8551FA3-6835-9E44-B79F-E6FE905E826B}"/>
                    </a:ext>
                  </a:extLst>
                </p:cNvPr>
                <p:cNvSpPr/>
                <p:nvPr/>
              </p:nvSpPr>
              <p:spPr>
                <a:xfrm>
                  <a:off x="2648290" y="2556591"/>
                  <a:ext cx="720000" cy="720000"/>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AU" sz="3200" i="1" dirty="0">
                            <a:solidFill>
                              <a:schemeClr val="tx1"/>
                            </a:solidFill>
                            <a:latin typeface="Cambria Math" panose="02040503050406030204" pitchFamily="18" charset="0"/>
                          </a:rPr>
                          <m:t>−1</m:t>
                        </m:r>
                      </m:oMath>
                    </m:oMathPara>
                  </a14:m>
                  <a:endParaRPr lang="en-US" i="1" dirty="0">
                    <a:solidFill>
                      <a:schemeClr val="tx1"/>
                    </a:solidFill>
                  </a:endParaRPr>
                </a:p>
              </p:txBody>
            </p:sp>
          </mc:Choice>
          <mc:Fallback xmlns="">
            <p:sp>
              <p:nvSpPr>
                <p:cNvPr id="14" name="Rectangle 13">
                  <a:extLst>
                    <a:ext uri="{FF2B5EF4-FFF2-40B4-BE49-F238E27FC236}">
                      <a16:creationId xmlns:a16="http://schemas.microsoft.com/office/drawing/2014/main" id="{E8551FA3-6835-9E44-B79F-E6FE905E826B}"/>
                    </a:ext>
                  </a:extLst>
                </p:cNvPr>
                <p:cNvSpPr>
                  <a:spLocks noRot="1" noChangeAspect="1" noMove="1" noResize="1" noEditPoints="1" noAdjustHandles="1" noChangeArrowheads="1" noChangeShapeType="1" noTextEdit="1"/>
                </p:cNvSpPr>
                <p:nvPr/>
              </p:nvSpPr>
              <p:spPr>
                <a:xfrm>
                  <a:off x="2648290" y="2556591"/>
                  <a:ext cx="720000" cy="720000"/>
                </a:xfrm>
                <a:prstGeom prst="rect">
                  <a:avLst/>
                </a:prstGeom>
                <a:blipFill>
                  <a:blip r:embed="rId13"/>
                  <a:stretch>
                    <a:fillRect/>
                  </a:stretch>
                </a:blipFill>
                <a:ln>
                  <a:solidFill>
                    <a:schemeClr val="tx1"/>
                  </a:solidFill>
                </a:ln>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5" name="Rectangle 14">
                  <a:extLst>
                    <a:ext uri="{FF2B5EF4-FFF2-40B4-BE49-F238E27FC236}">
                      <a16:creationId xmlns:a16="http://schemas.microsoft.com/office/drawing/2014/main" id="{8F883FA5-05DE-FF41-A95C-5A85CB033541}"/>
                    </a:ext>
                  </a:extLst>
                </p:cNvPr>
                <p:cNvSpPr/>
                <p:nvPr/>
              </p:nvSpPr>
              <p:spPr>
                <a:xfrm>
                  <a:off x="2666909" y="3426289"/>
                  <a:ext cx="720000" cy="720000"/>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AU" sz="3200" i="1" dirty="0">
                            <a:solidFill>
                              <a:schemeClr val="tx1"/>
                            </a:solidFill>
                            <a:latin typeface="Cambria Math" panose="02040503050406030204" pitchFamily="18" charset="0"/>
                          </a:rPr>
                          <m:t>−1</m:t>
                        </m:r>
                      </m:oMath>
                    </m:oMathPara>
                  </a14:m>
                  <a:endParaRPr lang="en-US" i="1" dirty="0">
                    <a:solidFill>
                      <a:schemeClr val="tx1"/>
                    </a:solidFill>
                  </a:endParaRPr>
                </a:p>
              </p:txBody>
            </p:sp>
          </mc:Choice>
          <mc:Fallback xmlns="">
            <p:sp>
              <p:nvSpPr>
                <p:cNvPr id="15" name="Rectangle 14">
                  <a:extLst>
                    <a:ext uri="{FF2B5EF4-FFF2-40B4-BE49-F238E27FC236}">
                      <a16:creationId xmlns:a16="http://schemas.microsoft.com/office/drawing/2014/main" id="{8F883FA5-05DE-FF41-A95C-5A85CB033541}"/>
                    </a:ext>
                  </a:extLst>
                </p:cNvPr>
                <p:cNvSpPr>
                  <a:spLocks noRot="1" noChangeAspect="1" noMove="1" noResize="1" noEditPoints="1" noAdjustHandles="1" noChangeArrowheads="1" noChangeShapeType="1" noTextEdit="1"/>
                </p:cNvSpPr>
                <p:nvPr/>
              </p:nvSpPr>
              <p:spPr>
                <a:xfrm>
                  <a:off x="2666909" y="3426289"/>
                  <a:ext cx="720000" cy="720000"/>
                </a:xfrm>
                <a:prstGeom prst="rect">
                  <a:avLst/>
                </a:prstGeom>
                <a:blipFill>
                  <a:blip r:embed="rId14"/>
                  <a:stretch>
                    <a:fillRect/>
                  </a:stretch>
                </a:blipFill>
                <a:ln>
                  <a:solidFill>
                    <a:schemeClr val="tx1"/>
                  </a:solidFill>
                </a:ln>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6" name="Rectangle 15">
                  <a:extLst>
                    <a:ext uri="{FF2B5EF4-FFF2-40B4-BE49-F238E27FC236}">
                      <a16:creationId xmlns:a16="http://schemas.microsoft.com/office/drawing/2014/main" id="{36370B0D-C90D-2847-B006-75DE31A81C6D}"/>
                    </a:ext>
                  </a:extLst>
                </p:cNvPr>
                <p:cNvSpPr/>
                <p:nvPr/>
              </p:nvSpPr>
              <p:spPr>
                <a:xfrm>
                  <a:off x="2648290" y="4231979"/>
                  <a:ext cx="720000" cy="720000"/>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AU" sz="3200" i="1" dirty="0">
                            <a:solidFill>
                              <a:schemeClr val="tx1"/>
                            </a:solidFill>
                            <a:latin typeface="Cambria Math" panose="02040503050406030204" pitchFamily="18" charset="0"/>
                          </a:rPr>
                          <m:t>−1</m:t>
                        </m:r>
                      </m:oMath>
                    </m:oMathPara>
                  </a14:m>
                  <a:endParaRPr lang="en-US" i="1" dirty="0">
                    <a:solidFill>
                      <a:schemeClr val="tx1"/>
                    </a:solidFill>
                  </a:endParaRPr>
                </a:p>
              </p:txBody>
            </p:sp>
          </mc:Choice>
          <mc:Fallback xmlns="">
            <p:sp>
              <p:nvSpPr>
                <p:cNvPr id="16" name="Rectangle 15">
                  <a:extLst>
                    <a:ext uri="{FF2B5EF4-FFF2-40B4-BE49-F238E27FC236}">
                      <a16:creationId xmlns:a16="http://schemas.microsoft.com/office/drawing/2014/main" id="{36370B0D-C90D-2847-B006-75DE31A81C6D}"/>
                    </a:ext>
                  </a:extLst>
                </p:cNvPr>
                <p:cNvSpPr>
                  <a:spLocks noRot="1" noChangeAspect="1" noMove="1" noResize="1" noEditPoints="1" noAdjustHandles="1" noChangeArrowheads="1" noChangeShapeType="1" noTextEdit="1"/>
                </p:cNvSpPr>
                <p:nvPr/>
              </p:nvSpPr>
              <p:spPr>
                <a:xfrm>
                  <a:off x="2648290" y="4231979"/>
                  <a:ext cx="720000" cy="720000"/>
                </a:xfrm>
                <a:prstGeom prst="rect">
                  <a:avLst/>
                </a:prstGeom>
                <a:blipFill>
                  <a:blip r:embed="rId15"/>
                  <a:stretch>
                    <a:fillRect/>
                  </a:stretch>
                </a:blipFill>
                <a:ln>
                  <a:solidFill>
                    <a:schemeClr val="tx1"/>
                  </a:solidFill>
                </a:ln>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7" name="Rectangle 16">
                  <a:extLst>
                    <a:ext uri="{FF2B5EF4-FFF2-40B4-BE49-F238E27FC236}">
                      <a16:creationId xmlns:a16="http://schemas.microsoft.com/office/drawing/2014/main" id="{ED311C0F-DD8E-2E45-9AB9-172223E92B2D}"/>
                    </a:ext>
                  </a:extLst>
                </p:cNvPr>
                <p:cNvSpPr/>
                <p:nvPr/>
              </p:nvSpPr>
              <p:spPr>
                <a:xfrm>
                  <a:off x="2648290" y="5057671"/>
                  <a:ext cx="720000" cy="720000"/>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AU" sz="3200" i="1" dirty="0">
                            <a:solidFill>
                              <a:schemeClr val="tx1"/>
                            </a:solidFill>
                            <a:latin typeface="Cambria Math" panose="02040503050406030204" pitchFamily="18" charset="0"/>
                          </a:rPr>
                          <m:t>−1</m:t>
                        </m:r>
                      </m:oMath>
                    </m:oMathPara>
                  </a14:m>
                  <a:endParaRPr lang="en-US" i="1" dirty="0">
                    <a:solidFill>
                      <a:schemeClr val="tx1"/>
                    </a:solidFill>
                  </a:endParaRPr>
                </a:p>
              </p:txBody>
            </p:sp>
          </mc:Choice>
          <mc:Fallback xmlns="">
            <p:sp>
              <p:nvSpPr>
                <p:cNvPr id="17" name="Rectangle 16">
                  <a:extLst>
                    <a:ext uri="{FF2B5EF4-FFF2-40B4-BE49-F238E27FC236}">
                      <a16:creationId xmlns:a16="http://schemas.microsoft.com/office/drawing/2014/main" id="{ED311C0F-DD8E-2E45-9AB9-172223E92B2D}"/>
                    </a:ext>
                  </a:extLst>
                </p:cNvPr>
                <p:cNvSpPr>
                  <a:spLocks noRot="1" noChangeAspect="1" noMove="1" noResize="1" noEditPoints="1" noAdjustHandles="1" noChangeArrowheads="1" noChangeShapeType="1" noTextEdit="1"/>
                </p:cNvSpPr>
                <p:nvPr/>
              </p:nvSpPr>
              <p:spPr>
                <a:xfrm>
                  <a:off x="2648290" y="5057671"/>
                  <a:ext cx="720000" cy="720000"/>
                </a:xfrm>
                <a:prstGeom prst="rect">
                  <a:avLst/>
                </a:prstGeom>
                <a:blipFill>
                  <a:blip r:embed="rId16"/>
                  <a:stretch>
                    <a:fillRect/>
                  </a:stretch>
                </a:blipFill>
                <a:ln>
                  <a:solidFill>
                    <a:schemeClr val="tx1"/>
                  </a:solidFill>
                </a:ln>
              </p:spPr>
              <p:txBody>
                <a:bodyPr/>
                <a:lstStyle/>
                <a:p>
                  <a:r>
                    <a:rPr lang="en-GB">
                      <a:noFill/>
                    </a:rPr>
                    <a:t> </a:t>
                  </a:r>
                </a:p>
              </p:txBody>
            </p:sp>
          </mc:Fallback>
        </mc:AlternateContent>
      </p:grpSp>
      <p:grpSp>
        <p:nvGrpSpPr>
          <p:cNvPr id="26" name="Group 25" descr="Two red ones">
            <a:extLst>
              <a:ext uri="{FF2B5EF4-FFF2-40B4-BE49-F238E27FC236}">
                <a16:creationId xmlns:a16="http://schemas.microsoft.com/office/drawing/2014/main" id="{D8B91073-DE6E-FD6F-2242-001C856D8E36}"/>
              </a:ext>
            </a:extLst>
          </p:cNvPr>
          <p:cNvGrpSpPr/>
          <p:nvPr/>
        </p:nvGrpSpPr>
        <p:grpSpPr>
          <a:xfrm>
            <a:off x="5796136" y="2351780"/>
            <a:ext cx="721036" cy="1544620"/>
            <a:chOff x="5796136" y="2351780"/>
            <a:chExt cx="721036" cy="1544620"/>
          </a:xfrm>
        </p:grpSpPr>
        <mc:AlternateContent xmlns:mc="http://schemas.openxmlformats.org/markup-compatibility/2006" xmlns:a14="http://schemas.microsoft.com/office/drawing/2010/main">
          <mc:Choice Requires="a14">
            <p:sp>
              <p:nvSpPr>
                <p:cNvPr id="5" name="Rectangle 4">
                  <a:extLst>
                    <a:ext uri="{FF2B5EF4-FFF2-40B4-BE49-F238E27FC236}">
                      <a16:creationId xmlns:a16="http://schemas.microsoft.com/office/drawing/2014/main" id="{1566E6A1-0248-7F49-BEC5-69E03F9C1891}"/>
                    </a:ext>
                  </a:extLst>
                </p:cNvPr>
                <p:cNvSpPr/>
                <p:nvPr/>
              </p:nvSpPr>
              <p:spPr>
                <a:xfrm>
                  <a:off x="5796136" y="2351780"/>
                  <a:ext cx="720000" cy="720000"/>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AU" sz="3200" i="1" dirty="0">
                            <a:solidFill>
                              <a:schemeClr val="tx1"/>
                            </a:solidFill>
                            <a:latin typeface="Cambria Math" panose="02040503050406030204" pitchFamily="18" charset="0"/>
                          </a:rPr>
                          <m:t>−1</m:t>
                        </m:r>
                      </m:oMath>
                    </m:oMathPara>
                  </a14:m>
                  <a:endParaRPr lang="en-US" i="1" dirty="0">
                    <a:solidFill>
                      <a:schemeClr val="tx1"/>
                    </a:solidFill>
                  </a:endParaRPr>
                </a:p>
              </p:txBody>
            </p:sp>
          </mc:Choice>
          <mc:Fallback xmlns="">
            <p:sp>
              <p:nvSpPr>
                <p:cNvPr id="5" name="Rectangle 4">
                  <a:extLst>
                    <a:ext uri="{FF2B5EF4-FFF2-40B4-BE49-F238E27FC236}">
                      <a16:creationId xmlns:a16="http://schemas.microsoft.com/office/drawing/2014/main" id="{1566E6A1-0248-7F49-BEC5-69E03F9C1891}"/>
                    </a:ext>
                  </a:extLst>
                </p:cNvPr>
                <p:cNvSpPr>
                  <a:spLocks noRot="1" noChangeAspect="1" noMove="1" noResize="1" noEditPoints="1" noAdjustHandles="1" noChangeArrowheads="1" noChangeShapeType="1" noTextEdit="1"/>
                </p:cNvSpPr>
                <p:nvPr/>
              </p:nvSpPr>
              <p:spPr>
                <a:xfrm>
                  <a:off x="5796136" y="2351780"/>
                  <a:ext cx="720000" cy="720000"/>
                </a:xfrm>
                <a:prstGeom prst="rect">
                  <a:avLst/>
                </a:prstGeom>
                <a:blipFill>
                  <a:blip r:embed="rId10"/>
                  <a:stretch>
                    <a:fillRect/>
                  </a:stretch>
                </a:blipFill>
                <a:ln>
                  <a:solidFill>
                    <a:schemeClr val="tx1"/>
                  </a:solidFill>
                </a:ln>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2" name="Rectangle 11">
                  <a:extLst>
                    <a:ext uri="{FF2B5EF4-FFF2-40B4-BE49-F238E27FC236}">
                      <a16:creationId xmlns:a16="http://schemas.microsoft.com/office/drawing/2014/main" id="{FD75F6A7-5421-0F45-B835-C5B5B812480A}"/>
                    </a:ext>
                  </a:extLst>
                </p:cNvPr>
                <p:cNvSpPr/>
                <p:nvPr/>
              </p:nvSpPr>
              <p:spPr>
                <a:xfrm>
                  <a:off x="5797172" y="3176400"/>
                  <a:ext cx="720000" cy="720000"/>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AU" sz="3200" i="1" dirty="0">
                            <a:solidFill>
                              <a:schemeClr val="tx1"/>
                            </a:solidFill>
                            <a:latin typeface="Cambria Math" panose="02040503050406030204" pitchFamily="18" charset="0"/>
                          </a:rPr>
                          <m:t>−1</m:t>
                        </m:r>
                      </m:oMath>
                    </m:oMathPara>
                  </a14:m>
                  <a:endParaRPr lang="en-US" i="1" dirty="0">
                    <a:solidFill>
                      <a:schemeClr val="tx1"/>
                    </a:solidFill>
                  </a:endParaRPr>
                </a:p>
              </p:txBody>
            </p:sp>
          </mc:Choice>
          <mc:Fallback xmlns="">
            <p:sp>
              <p:nvSpPr>
                <p:cNvPr id="12" name="Rectangle 11">
                  <a:extLst>
                    <a:ext uri="{FF2B5EF4-FFF2-40B4-BE49-F238E27FC236}">
                      <a16:creationId xmlns:a16="http://schemas.microsoft.com/office/drawing/2014/main" id="{FD75F6A7-5421-0F45-B835-C5B5B812480A}"/>
                    </a:ext>
                  </a:extLst>
                </p:cNvPr>
                <p:cNvSpPr>
                  <a:spLocks noRot="1" noChangeAspect="1" noMove="1" noResize="1" noEditPoints="1" noAdjustHandles="1" noChangeArrowheads="1" noChangeShapeType="1" noTextEdit="1"/>
                </p:cNvSpPr>
                <p:nvPr/>
              </p:nvSpPr>
              <p:spPr>
                <a:xfrm>
                  <a:off x="5797172" y="3176400"/>
                  <a:ext cx="720000" cy="720000"/>
                </a:xfrm>
                <a:prstGeom prst="rect">
                  <a:avLst/>
                </a:prstGeom>
                <a:blipFill>
                  <a:blip r:embed="rId11"/>
                  <a:stretch>
                    <a:fillRect/>
                  </a:stretch>
                </a:blipFill>
                <a:ln>
                  <a:solidFill>
                    <a:schemeClr val="tx1"/>
                  </a:solidFill>
                </a:ln>
              </p:spPr>
              <p:txBody>
                <a:bodyPr/>
                <a:lstStyle/>
                <a:p>
                  <a:r>
                    <a:rPr lang="en-GB">
                      <a:noFill/>
                    </a:rPr>
                    <a:t> </a:t>
                  </a:r>
                </a:p>
              </p:txBody>
            </p:sp>
          </mc:Fallback>
        </mc:AlternateContent>
      </p:grpSp>
      <p:grpSp>
        <p:nvGrpSpPr>
          <p:cNvPr id="28" name="Group 27" descr="five red ones">
            <a:extLst>
              <a:ext uri="{FF2B5EF4-FFF2-40B4-BE49-F238E27FC236}">
                <a16:creationId xmlns:a16="http://schemas.microsoft.com/office/drawing/2014/main" id="{48EF2AD2-5997-692F-DC46-3D27D5B75C44}"/>
              </a:ext>
            </a:extLst>
          </p:cNvPr>
          <p:cNvGrpSpPr/>
          <p:nvPr/>
        </p:nvGrpSpPr>
        <p:grpSpPr>
          <a:xfrm>
            <a:off x="6769347" y="1750901"/>
            <a:ext cx="738619" cy="4026770"/>
            <a:chOff x="6769347" y="1750901"/>
            <a:chExt cx="738619" cy="4026770"/>
          </a:xfrm>
        </p:grpSpPr>
        <mc:AlternateContent xmlns:mc="http://schemas.openxmlformats.org/markup-compatibility/2006" xmlns:a14="http://schemas.microsoft.com/office/drawing/2010/main">
          <mc:Choice Requires="a14">
            <p:sp>
              <p:nvSpPr>
                <p:cNvPr id="18" name="Rectangle 17">
                  <a:extLst>
                    <a:ext uri="{FF2B5EF4-FFF2-40B4-BE49-F238E27FC236}">
                      <a16:creationId xmlns:a16="http://schemas.microsoft.com/office/drawing/2014/main" id="{6900A30F-2B9C-A54E-B60B-75D2CB1F351E}"/>
                    </a:ext>
                  </a:extLst>
                </p:cNvPr>
                <p:cNvSpPr/>
                <p:nvPr/>
              </p:nvSpPr>
              <p:spPr>
                <a:xfrm>
                  <a:off x="6787966" y="1750901"/>
                  <a:ext cx="720000" cy="720000"/>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AU" sz="3200" i="1" dirty="0">
                            <a:solidFill>
                              <a:schemeClr val="tx1"/>
                            </a:solidFill>
                            <a:latin typeface="Cambria Math" panose="02040503050406030204" pitchFamily="18" charset="0"/>
                          </a:rPr>
                          <m:t>−1</m:t>
                        </m:r>
                      </m:oMath>
                    </m:oMathPara>
                  </a14:m>
                  <a:endParaRPr lang="en-US" i="1" dirty="0">
                    <a:solidFill>
                      <a:schemeClr val="tx1"/>
                    </a:solidFill>
                  </a:endParaRPr>
                </a:p>
              </p:txBody>
            </p:sp>
          </mc:Choice>
          <mc:Fallback xmlns="">
            <p:sp>
              <p:nvSpPr>
                <p:cNvPr id="18" name="Rectangle 17">
                  <a:extLst>
                    <a:ext uri="{FF2B5EF4-FFF2-40B4-BE49-F238E27FC236}">
                      <a16:creationId xmlns:a16="http://schemas.microsoft.com/office/drawing/2014/main" id="{6900A30F-2B9C-A54E-B60B-75D2CB1F351E}"/>
                    </a:ext>
                  </a:extLst>
                </p:cNvPr>
                <p:cNvSpPr>
                  <a:spLocks noRot="1" noChangeAspect="1" noMove="1" noResize="1" noEditPoints="1" noAdjustHandles="1" noChangeArrowheads="1" noChangeShapeType="1" noTextEdit="1"/>
                </p:cNvSpPr>
                <p:nvPr/>
              </p:nvSpPr>
              <p:spPr>
                <a:xfrm>
                  <a:off x="6787966" y="1750901"/>
                  <a:ext cx="720000" cy="720000"/>
                </a:xfrm>
                <a:prstGeom prst="rect">
                  <a:avLst/>
                </a:prstGeom>
                <a:blipFill>
                  <a:blip r:embed="rId17"/>
                  <a:stretch>
                    <a:fillRect/>
                  </a:stretch>
                </a:blipFill>
                <a:ln>
                  <a:solidFill>
                    <a:schemeClr val="tx1"/>
                  </a:solidFill>
                </a:ln>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9" name="Rectangle 18">
                  <a:extLst>
                    <a:ext uri="{FF2B5EF4-FFF2-40B4-BE49-F238E27FC236}">
                      <a16:creationId xmlns:a16="http://schemas.microsoft.com/office/drawing/2014/main" id="{233F6376-5D51-5240-8009-DC902646766B}"/>
                    </a:ext>
                  </a:extLst>
                </p:cNvPr>
                <p:cNvSpPr/>
                <p:nvPr/>
              </p:nvSpPr>
              <p:spPr>
                <a:xfrm>
                  <a:off x="6769347" y="2556591"/>
                  <a:ext cx="720000" cy="720000"/>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AU" sz="3200" i="1" dirty="0">
                            <a:solidFill>
                              <a:schemeClr val="tx1"/>
                            </a:solidFill>
                            <a:latin typeface="Cambria Math" panose="02040503050406030204" pitchFamily="18" charset="0"/>
                          </a:rPr>
                          <m:t>−1</m:t>
                        </m:r>
                      </m:oMath>
                    </m:oMathPara>
                  </a14:m>
                  <a:endParaRPr lang="en-US" i="1" dirty="0">
                    <a:solidFill>
                      <a:schemeClr val="tx1"/>
                    </a:solidFill>
                  </a:endParaRPr>
                </a:p>
              </p:txBody>
            </p:sp>
          </mc:Choice>
          <mc:Fallback xmlns="">
            <p:sp>
              <p:nvSpPr>
                <p:cNvPr id="19" name="Rectangle 18">
                  <a:extLst>
                    <a:ext uri="{FF2B5EF4-FFF2-40B4-BE49-F238E27FC236}">
                      <a16:creationId xmlns:a16="http://schemas.microsoft.com/office/drawing/2014/main" id="{233F6376-5D51-5240-8009-DC902646766B}"/>
                    </a:ext>
                  </a:extLst>
                </p:cNvPr>
                <p:cNvSpPr>
                  <a:spLocks noRot="1" noChangeAspect="1" noMove="1" noResize="1" noEditPoints="1" noAdjustHandles="1" noChangeArrowheads="1" noChangeShapeType="1" noTextEdit="1"/>
                </p:cNvSpPr>
                <p:nvPr/>
              </p:nvSpPr>
              <p:spPr>
                <a:xfrm>
                  <a:off x="6769347" y="2556591"/>
                  <a:ext cx="720000" cy="720000"/>
                </a:xfrm>
                <a:prstGeom prst="rect">
                  <a:avLst/>
                </a:prstGeom>
                <a:blipFill>
                  <a:blip r:embed="rId18"/>
                  <a:stretch>
                    <a:fillRect/>
                  </a:stretch>
                </a:blipFill>
                <a:ln>
                  <a:solidFill>
                    <a:schemeClr val="tx1"/>
                  </a:solidFill>
                </a:ln>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20" name="Rectangle 19">
                  <a:extLst>
                    <a:ext uri="{FF2B5EF4-FFF2-40B4-BE49-F238E27FC236}">
                      <a16:creationId xmlns:a16="http://schemas.microsoft.com/office/drawing/2014/main" id="{ED1FAAD6-D40D-3243-8D41-B54DBAE93C4C}"/>
                    </a:ext>
                  </a:extLst>
                </p:cNvPr>
                <p:cNvSpPr/>
                <p:nvPr/>
              </p:nvSpPr>
              <p:spPr>
                <a:xfrm>
                  <a:off x="6787966" y="3426289"/>
                  <a:ext cx="720000" cy="720000"/>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AU" sz="3200" i="1" dirty="0">
                            <a:solidFill>
                              <a:schemeClr val="tx1"/>
                            </a:solidFill>
                            <a:latin typeface="Cambria Math" panose="02040503050406030204" pitchFamily="18" charset="0"/>
                          </a:rPr>
                          <m:t>−1</m:t>
                        </m:r>
                      </m:oMath>
                    </m:oMathPara>
                  </a14:m>
                  <a:endParaRPr lang="en-US" i="1" dirty="0">
                    <a:solidFill>
                      <a:schemeClr val="tx1"/>
                    </a:solidFill>
                  </a:endParaRPr>
                </a:p>
              </p:txBody>
            </p:sp>
          </mc:Choice>
          <mc:Fallback xmlns="">
            <p:sp>
              <p:nvSpPr>
                <p:cNvPr id="20" name="Rectangle 19">
                  <a:extLst>
                    <a:ext uri="{FF2B5EF4-FFF2-40B4-BE49-F238E27FC236}">
                      <a16:creationId xmlns:a16="http://schemas.microsoft.com/office/drawing/2014/main" id="{ED1FAAD6-D40D-3243-8D41-B54DBAE93C4C}"/>
                    </a:ext>
                  </a:extLst>
                </p:cNvPr>
                <p:cNvSpPr>
                  <a:spLocks noRot="1" noChangeAspect="1" noMove="1" noResize="1" noEditPoints="1" noAdjustHandles="1" noChangeArrowheads="1" noChangeShapeType="1" noTextEdit="1"/>
                </p:cNvSpPr>
                <p:nvPr/>
              </p:nvSpPr>
              <p:spPr>
                <a:xfrm>
                  <a:off x="6787966" y="3426289"/>
                  <a:ext cx="720000" cy="720000"/>
                </a:xfrm>
                <a:prstGeom prst="rect">
                  <a:avLst/>
                </a:prstGeom>
                <a:blipFill>
                  <a:blip r:embed="rId19"/>
                  <a:stretch>
                    <a:fillRect/>
                  </a:stretch>
                </a:blipFill>
                <a:ln>
                  <a:solidFill>
                    <a:schemeClr val="tx1"/>
                  </a:solidFill>
                </a:ln>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21" name="Rectangle 20">
                  <a:extLst>
                    <a:ext uri="{FF2B5EF4-FFF2-40B4-BE49-F238E27FC236}">
                      <a16:creationId xmlns:a16="http://schemas.microsoft.com/office/drawing/2014/main" id="{56A47139-7BDA-F846-B695-037E1D98BD03}"/>
                    </a:ext>
                  </a:extLst>
                </p:cNvPr>
                <p:cNvSpPr/>
                <p:nvPr/>
              </p:nvSpPr>
              <p:spPr>
                <a:xfrm>
                  <a:off x="6769347" y="4231979"/>
                  <a:ext cx="720000" cy="720000"/>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AU" sz="3200" i="1" dirty="0">
                            <a:solidFill>
                              <a:schemeClr val="tx1"/>
                            </a:solidFill>
                            <a:latin typeface="Cambria Math" panose="02040503050406030204" pitchFamily="18" charset="0"/>
                          </a:rPr>
                          <m:t>−1</m:t>
                        </m:r>
                      </m:oMath>
                    </m:oMathPara>
                  </a14:m>
                  <a:endParaRPr lang="en-US" i="1" dirty="0">
                    <a:solidFill>
                      <a:schemeClr val="tx1"/>
                    </a:solidFill>
                  </a:endParaRPr>
                </a:p>
              </p:txBody>
            </p:sp>
          </mc:Choice>
          <mc:Fallback xmlns="">
            <p:sp>
              <p:nvSpPr>
                <p:cNvPr id="21" name="Rectangle 20">
                  <a:extLst>
                    <a:ext uri="{FF2B5EF4-FFF2-40B4-BE49-F238E27FC236}">
                      <a16:creationId xmlns:a16="http://schemas.microsoft.com/office/drawing/2014/main" id="{56A47139-7BDA-F846-B695-037E1D98BD03}"/>
                    </a:ext>
                  </a:extLst>
                </p:cNvPr>
                <p:cNvSpPr>
                  <a:spLocks noRot="1" noChangeAspect="1" noMove="1" noResize="1" noEditPoints="1" noAdjustHandles="1" noChangeArrowheads="1" noChangeShapeType="1" noTextEdit="1"/>
                </p:cNvSpPr>
                <p:nvPr/>
              </p:nvSpPr>
              <p:spPr>
                <a:xfrm>
                  <a:off x="6769347" y="4231979"/>
                  <a:ext cx="720000" cy="720000"/>
                </a:xfrm>
                <a:prstGeom prst="rect">
                  <a:avLst/>
                </a:prstGeom>
                <a:blipFill>
                  <a:blip r:embed="rId20"/>
                  <a:stretch>
                    <a:fillRect/>
                  </a:stretch>
                </a:blipFill>
                <a:ln>
                  <a:solidFill>
                    <a:schemeClr val="tx1"/>
                  </a:solidFill>
                </a:ln>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22" name="Rectangle 21">
                  <a:extLst>
                    <a:ext uri="{FF2B5EF4-FFF2-40B4-BE49-F238E27FC236}">
                      <a16:creationId xmlns:a16="http://schemas.microsoft.com/office/drawing/2014/main" id="{C453A696-B83B-F148-8CC8-A2D1BA1EC6D5}"/>
                    </a:ext>
                  </a:extLst>
                </p:cNvPr>
                <p:cNvSpPr/>
                <p:nvPr/>
              </p:nvSpPr>
              <p:spPr>
                <a:xfrm>
                  <a:off x="6769347" y="5057671"/>
                  <a:ext cx="720000" cy="720000"/>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AU" sz="3200" i="1" dirty="0">
                            <a:solidFill>
                              <a:schemeClr val="tx1"/>
                            </a:solidFill>
                            <a:latin typeface="Cambria Math" panose="02040503050406030204" pitchFamily="18" charset="0"/>
                          </a:rPr>
                          <m:t>−1</m:t>
                        </m:r>
                      </m:oMath>
                    </m:oMathPara>
                  </a14:m>
                  <a:endParaRPr lang="en-US" i="1" dirty="0">
                    <a:solidFill>
                      <a:schemeClr val="tx1"/>
                    </a:solidFill>
                  </a:endParaRPr>
                </a:p>
              </p:txBody>
            </p:sp>
          </mc:Choice>
          <mc:Fallback xmlns="">
            <p:sp>
              <p:nvSpPr>
                <p:cNvPr id="22" name="Rectangle 21">
                  <a:extLst>
                    <a:ext uri="{FF2B5EF4-FFF2-40B4-BE49-F238E27FC236}">
                      <a16:creationId xmlns:a16="http://schemas.microsoft.com/office/drawing/2014/main" id="{C453A696-B83B-F148-8CC8-A2D1BA1EC6D5}"/>
                    </a:ext>
                  </a:extLst>
                </p:cNvPr>
                <p:cNvSpPr>
                  <a:spLocks noRot="1" noChangeAspect="1" noMove="1" noResize="1" noEditPoints="1" noAdjustHandles="1" noChangeArrowheads="1" noChangeShapeType="1" noTextEdit="1"/>
                </p:cNvSpPr>
                <p:nvPr/>
              </p:nvSpPr>
              <p:spPr>
                <a:xfrm>
                  <a:off x="6769347" y="5057671"/>
                  <a:ext cx="720000" cy="720000"/>
                </a:xfrm>
                <a:prstGeom prst="rect">
                  <a:avLst/>
                </a:prstGeom>
                <a:blipFill>
                  <a:blip r:embed="rId21"/>
                  <a:stretch>
                    <a:fillRect/>
                  </a:stretch>
                </a:blipFill>
                <a:ln>
                  <a:solidFill>
                    <a:schemeClr val="tx1"/>
                  </a:solidFill>
                </a:ln>
              </p:spPr>
              <p:txBody>
                <a:bodyPr/>
                <a:lstStyle/>
                <a:p>
                  <a:r>
                    <a:rPr lang="en-GB">
                      <a:noFill/>
                    </a:rPr>
                    <a:t> </a:t>
                  </a:r>
                </a:p>
              </p:txBody>
            </p:sp>
          </mc:Fallback>
        </mc:AlternateContent>
      </p:grpSp>
      <mc:AlternateContent xmlns:mc="http://schemas.openxmlformats.org/markup-compatibility/2006" xmlns:a14="http://schemas.microsoft.com/office/drawing/2010/main">
        <mc:Choice Requires="a14">
          <p:sp>
            <p:nvSpPr>
              <p:cNvPr id="23" name="Content Placeholder 2">
                <a:extLst>
                  <a:ext uri="{FF2B5EF4-FFF2-40B4-BE49-F238E27FC236}">
                    <a16:creationId xmlns:a16="http://schemas.microsoft.com/office/drawing/2014/main" id="{CC210763-C1F2-524C-99BA-A9FD6D2B6E36}"/>
                  </a:ext>
                </a:extLst>
              </p:cNvPr>
              <p:cNvSpPr txBox="1">
                <a:spLocks/>
              </p:cNvSpPr>
              <p:nvPr/>
            </p:nvSpPr>
            <p:spPr>
              <a:xfrm>
                <a:off x="405299" y="6129256"/>
                <a:ext cx="8229600" cy="609232"/>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14:m>
                  <m:oMathPara xmlns:m="http://schemas.openxmlformats.org/officeDocument/2006/math">
                    <m:oMathParaPr>
                      <m:jc m:val="centerGroup"/>
                    </m:oMathParaPr>
                    <m:oMath xmlns:m="http://schemas.openxmlformats.org/officeDocument/2006/math">
                      <m:r>
                        <a:rPr lang="en-AU" i="1" smtClean="0">
                          <a:latin typeface="Cambria Math" panose="02040503050406030204" pitchFamily="18" charset="0"/>
                        </a:rPr>
                        <m:t>𝑥</m:t>
                      </m:r>
                      <m:r>
                        <a:rPr lang="en-AU" i="1">
                          <a:latin typeface="Cambria Math" panose="02040503050406030204" pitchFamily="18" charset="0"/>
                        </a:rPr>
                        <m:t> =</m:t>
                      </m:r>
                      <m:r>
                        <a:rPr lang="en-AU" i="1" smtClean="0">
                          <a:latin typeface="Cambria Math" panose="02040503050406030204" pitchFamily="18" charset="0"/>
                        </a:rPr>
                        <m:t>−</m:t>
                      </m:r>
                      <m:r>
                        <a:rPr lang="en-AU" b="0" i="1" smtClean="0">
                          <a:latin typeface="Cambria Math" panose="02040503050406030204" pitchFamily="18" charset="0"/>
                        </a:rPr>
                        <m:t>7</m:t>
                      </m:r>
                    </m:oMath>
                  </m:oMathPara>
                </a14:m>
                <a:endParaRPr lang="en-AU" dirty="0"/>
              </a:p>
              <a:p>
                <a:pPr marL="0" indent="0">
                  <a:buFont typeface="Arial" panose="020B0604020202020204" pitchFamily="34" charset="0"/>
                  <a:buNone/>
                </a:pPr>
                <a:endParaRPr lang="en-AU" dirty="0"/>
              </a:p>
              <a:p>
                <a:pPr marL="0" indent="0">
                  <a:buFont typeface="Arial" panose="020B0604020202020204" pitchFamily="34" charset="0"/>
                  <a:buNone/>
                </a:pPr>
                <a:endParaRPr lang="en-AU" dirty="0"/>
              </a:p>
              <a:p>
                <a:endParaRPr lang="en-US" dirty="0"/>
              </a:p>
            </p:txBody>
          </p:sp>
        </mc:Choice>
        <mc:Fallback xmlns="">
          <p:sp>
            <p:nvSpPr>
              <p:cNvPr id="23" name="Content Placeholder 2">
                <a:extLst>
                  <a:ext uri="{FF2B5EF4-FFF2-40B4-BE49-F238E27FC236}">
                    <a16:creationId xmlns:a16="http://schemas.microsoft.com/office/drawing/2014/main" id="{CC210763-C1F2-524C-99BA-A9FD6D2B6E36}"/>
                  </a:ext>
                </a:extLst>
              </p:cNvPr>
              <p:cNvSpPr txBox="1">
                <a:spLocks noRot="1" noChangeAspect="1" noMove="1" noResize="1" noEditPoints="1" noAdjustHandles="1" noChangeArrowheads="1" noChangeShapeType="1" noTextEdit="1"/>
              </p:cNvSpPr>
              <p:nvPr/>
            </p:nvSpPr>
            <p:spPr>
              <a:xfrm>
                <a:off x="405299" y="6129256"/>
                <a:ext cx="8229600" cy="609232"/>
              </a:xfrm>
              <a:prstGeom prst="rect">
                <a:avLst/>
              </a:prstGeom>
              <a:blipFill>
                <a:blip r:embed="rId22"/>
                <a:stretch>
                  <a:fillRect b="-18367"/>
                </a:stretch>
              </a:blipFill>
            </p:spPr>
            <p:txBody>
              <a:bodyPr/>
              <a:lstStyle/>
              <a:p>
                <a:r>
                  <a:rPr lang="en-US">
                    <a:noFill/>
                  </a:rPr>
                  <a:t> </a:t>
                </a:r>
              </a:p>
            </p:txBody>
          </p:sp>
        </mc:Fallback>
      </mc:AlternateContent>
      <p:sp>
        <p:nvSpPr>
          <p:cNvPr id="24" name="Text Box 2">
            <a:extLst>
              <a:ext uri="{FF2B5EF4-FFF2-40B4-BE49-F238E27FC236}">
                <a16:creationId xmlns:a16="http://schemas.microsoft.com/office/drawing/2014/main" id="{8256CB6A-5BC7-8865-4348-A3E0BD65FBE7}"/>
              </a:ext>
              <a:ext uri="{C183D7F6-B498-43B3-948B-1728B52AA6E4}">
                <adec:decorative xmlns:adec="http://schemas.microsoft.com/office/drawing/2017/decorative" val="1"/>
              </a:ext>
            </a:extLst>
          </p:cNvPr>
          <p:cNvSpPr txBox="1"/>
          <p:nvPr/>
        </p:nvSpPr>
        <p:spPr>
          <a:xfrm>
            <a:off x="-616707" y="6611344"/>
            <a:ext cx="5652135" cy="338455"/>
          </a:xfrm>
          <a:prstGeom prst="rect">
            <a:avLst/>
          </a:prstGeom>
          <a:noFill/>
          <a:ln>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lnSpc>
                <a:spcPct val="120000"/>
              </a:lnSpc>
              <a:spcBef>
                <a:spcPts val="400"/>
              </a:spcBef>
              <a:spcAft>
                <a:spcPts val="400"/>
              </a:spcAft>
            </a:pPr>
            <a:r>
              <a:rPr lang="pt-BR" sz="650" dirty="0">
                <a:solidFill>
                  <a:srgbClr val="595959"/>
                </a:solidFill>
                <a:effectLst/>
                <a:ea typeface="DengXian" panose="02010600030101010101" pitchFamily="2" charset="-122"/>
                <a:cs typeface="Calibri Light" panose="020F0302020204030204" pitchFamily="34" charset="0"/>
              </a:rPr>
              <a:t>© 2023 Commonwealth of Australia, unless otherwise indicated. Creative Commons Attribution 4.0, unless otherwise indicated.</a:t>
            </a:r>
            <a:endParaRPr lang="en-GB" sz="650" dirty="0">
              <a:solidFill>
                <a:srgbClr val="595959"/>
              </a:solidFill>
              <a:effectLst/>
              <a:ea typeface="DengXian" panose="02010600030101010101" pitchFamily="2" charset="-122"/>
              <a:cs typeface="Calibri Light" panose="020F0302020204030204" pitchFamily="34" charset="0"/>
            </a:endParaRPr>
          </a:p>
          <a:p>
            <a:pPr algn="ctr">
              <a:lnSpc>
                <a:spcPct val="120000"/>
              </a:lnSpc>
              <a:spcBef>
                <a:spcPts val="400"/>
              </a:spcBef>
              <a:spcAft>
                <a:spcPts val="400"/>
              </a:spcAft>
            </a:pPr>
            <a:r>
              <a:rPr lang="pt-BR" sz="650" dirty="0">
                <a:solidFill>
                  <a:srgbClr val="595959"/>
                </a:solidFill>
                <a:effectLst/>
                <a:ea typeface="DengXian" panose="02010600030101010101" pitchFamily="2" charset="-122"/>
                <a:cs typeface="Calibri Light" panose="020F0302020204030204" pitchFamily="34" charset="0"/>
              </a:rPr>
              <a:t> </a:t>
            </a:r>
            <a:endParaRPr lang="en-GB" sz="650" dirty="0">
              <a:solidFill>
                <a:srgbClr val="595959"/>
              </a:solidFill>
              <a:effectLst/>
              <a:ea typeface="DengXian" panose="02010600030101010101" pitchFamily="2" charset="-122"/>
              <a:cs typeface="Calibri Light" panose="020F0302020204030204" pitchFamily="34" charset="0"/>
            </a:endParaRPr>
          </a:p>
        </p:txBody>
      </p:sp>
      <p:pic>
        <p:nvPicPr>
          <p:cNvPr id="29" name="Picture 28">
            <a:hlinkClick r:id="rId23"/>
            <a:extLst>
              <a:ext uri="{FF2B5EF4-FFF2-40B4-BE49-F238E27FC236}">
                <a16:creationId xmlns:a16="http://schemas.microsoft.com/office/drawing/2014/main" id="{739F7031-8A7B-180B-F058-7D6DD22BE25A}"/>
              </a:ext>
              <a:ext uri="{C183D7F6-B498-43B3-948B-1728B52AA6E4}">
                <adec:decorative xmlns:adec="http://schemas.microsoft.com/office/drawing/2017/decorative" val="1"/>
              </a:ext>
            </a:extLst>
          </p:cNvPr>
          <p:cNvPicPr>
            <a:picLocks noChangeAspect="1"/>
          </p:cNvPicPr>
          <p:nvPr/>
        </p:nvPicPr>
        <p:blipFill>
          <a:blip r:embed="rId24" cstate="print">
            <a:extLst>
              <a:ext uri="{28A0092B-C50C-407E-A947-70E740481C1C}">
                <a14:useLocalDpi xmlns:a14="http://schemas.microsoft.com/office/drawing/2010/main" val="0"/>
              </a:ext>
            </a:extLst>
          </a:blip>
          <a:stretch>
            <a:fillRect/>
          </a:stretch>
        </p:blipFill>
        <p:spPr>
          <a:xfrm>
            <a:off x="179512" y="31205"/>
            <a:ext cx="1409307" cy="830062"/>
          </a:xfrm>
          <a:prstGeom prst="rect">
            <a:avLst/>
          </a:prstGeom>
        </p:spPr>
      </p:pic>
    </p:spTree>
    <p:extLst>
      <p:ext uri="{BB962C8B-B14F-4D97-AF65-F5344CB8AC3E}">
        <p14:creationId xmlns:p14="http://schemas.microsoft.com/office/powerpoint/2010/main" val="13309976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47FD0D-9B62-4344-87B1-C08CB0710959}"/>
              </a:ext>
            </a:extLst>
          </p:cNvPr>
          <p:cNvSpPr>
            <a:spLocks noGrp="1"/>
          </p:cNvSpPr>
          <p:nvPr>
            <p:ph type="title"/>
          </p:nvPr>
        </p:nvSpPr>
        <p:spPr>
          <a:xfrm>
            <a:off x="734888" y="448124"/>
            <a:ext cx="8229600" cy="1143000"/>
          </a:xfrm>
        </p:spPr>
        <p:txBody>
          <a:bodyPr>
            <a:noAutofit/>
          </a:bodyPr>
          <a:lstStyle/>
          <a:p>
            <a:r>
              <a:rPr lang="en-US" sz="3200" b="1" dirty="0">
                <a:solidFill>
                  <a:schemeClr val="tx2"/>
                </a:solidFill>
              </a:rPr>
              <a:t>Solving a new equation with algebra tiles</a:t>
            </a:r>
          </a:p>
        </p:txBody>
      </p:sp>
      <p:graphicFrame>
        <p:nvGraphicFramePr>
          <p:cNvPr id="4" name="Table 7" descr="Diagram of algebra mat showing 3 green rectangles marked x, an equals sign is in the middle. The right hand side shows 15 green squares marked 1. ">
            <a:extLst>
              <a:ext uri="{FF2B5EF4-FFF2-40B4-BE49-F238E27FC236}">
                <a16:creationId xmlns:a16="http://schemas.microsoft.com/office/drawing/2014/main" id="{D7D41689-0752-2D44-8805-A951A039AF71}"/>
              </a:ext>
            </a:extLst>
          </p:cNvPr>
          <p:cNvGraphicFramePr>
            <a:graphicFrameLocks noGrp="1"/>
          </p:cNvGraphicFramePr>
          <p:nvPr>
            <p:extLst>
              <p:ext uri="{D42A27DB-BD31-4B8C-83A1-F6EECF244321}">
                <p14:modId xmlns:p14="http://schemas.microsoft.com/office/powerpoint/2010/main" val="2947698808"/>
              </p:ext>
            </p:extLst>
          </p:nvPr>
        </p:nvGraphicFramePr>
        <p:xfrm>
          <a:off x="360259" y="1772816"/>
          <a:ext cx="8604229" cy="4253096"/>
        </p:xfrm>
        <a:graphic>
          <a:graphicData uri="http://schemas.openxmlformats.org/drawingml/2006/table">
            <a:tbl>
              <a:tblPr firstRow="1" bandRow="1">
                <a:tableStyleId>{5C22544A-7EE6-4342-B048-85BDC9FD1C3A}</a:tableStyleId>
              </a:tblPr>
              <a:tblGrid>
                <a:gridCol w="3419478">
                  <a:extLst>
                    <a:ext uri="{9D8B030D-6E8A-4147-A177-3AD203B41FA5}">
                      <a16:colId xmlns:a16="http://schemas.microsoft.com/office/drawing/2014/main" val="1098949831"/>
                    </a:ext>
                  </a:extLst>
                </a:gridCol>
                <a:gridCol w="576239">
                  <a:extLst>
                    <a:ext uri="{9D8B030D-6E8A-4147-A177-3AD203B41FA5}">
                      <a16:colId xmlns:a16="http://schemas.microsoft.com/office/drawing/2014/main" val="4266940996"/>
                    </a:ext>
                  </a:extLst>
                </a:gridCol>
                <a:gridCol w="4608512">
                  <a:extLst>
                    <a:ext uri="{9D8B030D-6E8A-4147-A177-3AD203B41FA5}">
                      <a16:colId xmlns:a16="http://schemas.microsoft.com/office/drawing/2014/main" val="286901235"/>
                    </a:ext>
                  </a:extLst>
                </a:gridCol>
              </a:tblGrid>
              <a:tr h="4253096">
                <a:tc>
                  <a:txBody>
                    <a:bodyPr/>
                    <a:lstStyle/>
                    <a:p>
                      <a:endParaRPr lang="en-US" sz="4000" dirty="0">
                        <a:solidFill>
                          <a:schemeClr val="tx1"/>
                        </a:solidFill>
                      </a:endParaRPr>
                    </a:p>
                    <a:p>
                      <a:endParaRPr lang="en-US" sz="4000" dirty="0">
                        <a:solidFill>
                          <a:schemeClr val="tx1"/>
                        </a:solidFill>
                      </a:endParaRPr>
                    </a:p>
                    <a:p>
                      <a:endParaRPr lang="en-US" sz="4000" dirty="0">
                        <a:solidFill>
                          <a:schemeClr val="tx1"/>
                        </a:solidFill>
                      </a:endParaRPr>
                    </a:p>
                    <a:p>
                      <a:endParaRPr lang="en-US" sz="4000" dirty="0">
                        <a:solidFill>
                          <a:schemeClr val="tx1"/>
                        </a:solidFill>
                      </a:endParaRPr>
                    </a:p>
                    <a:p>
                      <a:endParaRPr lang="en-US" sz="4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4000" dirty="0">
                        <a:solidFill>
                          <a:schemeClr val="tx1"/>
                        </a:solidFill>
                      </a:endParaRPr>
                    </a:p>
                    <a:p>
                      <a:pPr algn="ctr"/>
                      <a:endParaRPr lang="en-US" sz="4000" dirty="0">
                        <a:solidFill>
                          <a:schemeClr val="tx1"/>
                        </a:solidFill>
                      </a:endParaRPr>
                    </a:p>
                    <a:p>
                      <a:pPr algn="ctr"/>
                      <a:r>
                        <a:rPr lang="en-US" sz="4000" dirty="0">
                          <a:solidFill>
                            <a:schemeClr val="tx1"/>
                          </a:solidFill>
                        </a:rPr>
                        <a:t>=</a:t>
                      </a:r>
                    </a:p>
                    <a:p>
                      <a:pPr algn="ctr"/>
                      <a:endParaRPr lang="en-US" sz="4000" dirty="0">
                        <a:solidFill>
                          <a:schemeClr val="tx1"/>
                        </a:solidFill>
                      </a:endParaRPr>
                    </a:p>
                    <a:p>
                      <a:pPr algn="ctr"/>
                      <a:endParaRPr lang="en-US" sz="4000" dirty="0">
                        <a:solidFill>
                          <a:schemeClr val="tx1"/>
                        </a:solidFill>
                      </a:endParaRPr>
                    </a:p>
                    <a:p>
                      <a:pPr algn="ctr"/>
                      <a:endParaRPr lang="en-US" sz="4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4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538833827"/>
                  </a:ext>
                </a:extLst>
              </a:tr>
            </a:tbl>
          </a:graphicData>
        </a:graphic>
      </p:graphicFrame>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99B28728-9D4D-F14F-BF3C-DE8DD08866A3}"/>
                  </a:ext>
                </a:extLst>
              </p:cNvPr>
              <p:cNvSpPr>
                <a:spLocks noGrp="1"/>
              </p:cNvSpPr>
              <p:nvPr>
                <p:ph idx="1"/>
              </p:nvPr>
            </p:nvSpPr>
            <p:spPr>
              <a:xfrm>
                <a:off x="457200" y="1166018"/>
                <a:ext cx="8229600" cy="4525963"/>
              </a:xfrm>
            </p:spPr>
            <p:txBody>
              <a:bodyPr/>
              <a:lstStyle/>
              <a:p>
                <a:pPr marL="0" indent="0">
                  <a:buNone/>
                </a:pPr>
                <a14:m>
                  <m:oMathPara xmlns:m="http://schemas.openxmlformats.org/officeDocument/2006/math">
                    <m:oMathParaPr>
                      <m:jc m:val="centerGroup"/>
                    </m:oMathParaPr>
                    <m:oMath xmlns:m="http://schemas.openxmlformats.org/officeDocument/2006/math">
                      <m:r>
                        <a:rPr lang="en-AU" i="1" smtClean="0">
                          <a:latin typeface="Cambria Math" panose="02040503050406030204" pitchFamily="18" charset="0"/>
                        </a:rPr>
                        <m:t>3</m:t>
                      </m:r>
                      <m:r>
                        <a:rPr lang="en-AU" b="0" i="1" smtClean="0">
                          <a:latin typeface="Cambria Math" panose="02040503050406030204" pitchFamily="18" charset="0"/>
                        </a:rPr>
                        <m:t>𝑥</m:t>
                      </m:r>
                      <m:r>
                        <a:rPr lang="en-AU" i="1">
                          <a:latin typeface="Cambria Math" panose="02040503050406030204" pitchFamily="18" charset="0"/>
                        </a:rPr>
                        <m:t>=</m:t>
                      </m:r>
                      <m:r>
                        <a:rPr lang="en-AU" b="0" i="1" smtClean="0">
                          <a:latin typeface="Cambria Math" panose="02040503050406030204" pitchFamily="18" charset="0"/>
                        </a:rPr>
                        <m:t>15</m:t>
                      </m:r>
                    </m:oMath>
                  </m:oMathPara>
                </a14:m>
                <a:endParaRPr lang="en-AU" dirty="0"/>
              </a:p>
              <a:p>
                <a:pPr marL="0" indent="0">
                  <a:buNone/>
                </a:pPr>
                <a:endParaRPr lang="en-US" dirty="0"/>
              </a:p>
            </p:txBody>
          </p:sp>
        </mc:Choice>
        <mc:Fallback xmlns="">
          <p:sp>
            <p:nvSpPr>
              <p:cNvPr id="3" name="Content Placeholder 2">
                <a:extLst>
                  <a:ext uri="{FF2B5EF4-FFF2-40B4-BE49-F238E27FC236}">
                    <a16:creationId xmlns:a16="http://schemas.microsoft.com/office/drawing/2014/main" id="{99B28728-9D4D-F14F-BF3C-DE8DD08866A3}"/>
                  </a:ext>
                </a:extLst>
              </p:cNvPr>
              <p:cNvSpPr>
                <a:spLocks noGrp="1" noRot="1" noChangeAspect="1" noMove="1" noResize="1" noEditPoints="1" noAdjustHandles="1" noChangeArrowheads="1" noChangeShapeType="1" noTextEdit="1"/>
              </p:cNvSpPr>
              <p:nvPr>
                <p:ph idx="1"/>
              </p:nvPr>
            </p:nvSpPr>
            <p:spPr>
              <a:xfrm>
                <a:off x="457200" y="1166018"/>
                <a:ext cx="8229600" cy="4525963"/>
              </a:xfrm>
              <a:blipFill>
                <a:blip r:embed="rId3"/>
                <a:stretch>
                  <a:fillRect/>
                </a:stretch>
              </a:blipFill>
            </p:spPr>
            <p:txBody>
              <a:bodyPr/>
              <a:lstStyle/>
              <a:p>
                <a:r>
                  <a:rPr lang="en-US">
                    <a:noFill/>
                  </a:rPr>
                  <a:t> </a:t>
                </a:r>
              </a:p>
            </p:txBody>
          </p:sp>
        </mc:Fallback>
      </mc:AlternateContent>
      <p:grpSp>
        <p:nvGrpSpPr>
          <p:cNvPr id="37" name="Group 36" descr="3 green long rectangles">
            <a:extLst>
              <a:ext uri="{FF2B5EF4-FFF2-40B4-BE49-F238E27FC236}">
                <a16:creationId xmlns:a16="http://schemas.microsoft.com/office/drawing/2014/main" id="{B7A5C7A0-E9DE-9D4E-676D-6A5FECF62852}"/>
              </a:ext>
            </a:extLst>
          </p:cNvPr>
          <p:cNvGrpSpPr/>
          <p:nvPr/>
        </p:nvGrpSpPr>
        <p:grpSpPr>
          <a:xfrm>
            <a:off x="827279" y="2029004"/>
            <a:ext cx="2700305" cy="2674888"/>
            <a:chOff x="827279" y="2029004"/>
            <a:chExt cx="2700305" cy="2674888"/>
          </a:xfrm>
        </p:grpSpPr>
        <mc:AlternateContent xmlns:mc="http://schemas.openxmlformats.org/markup-compatibility/2006" xmlns:a14="http://schemas.microsoft.com/office/drawing/2010/main">
          <mc:Choice Requires="a14">
            <p:sp>
              <p:nvSpPr>
                <p:cNvPr id="5" name="Rectangle 4">
                  <a:extLst>
                    <a:ext uri="{FF2B5EF4-FFF2-40B4-BE49-F238E27FC236}">
                      <a16:creationId xmlns:a16="http://schemas.microsoft.com/office/drawing/2014/main" id="{18D01A62-3D2C-FE41-AD90-D185B9E25AEF}"/>
                    </a:ext>
                  </a:extLst>
                </p:cNvPr>
                <p:cNvSpPr/>
                <p:nvPr/>
              </p:nvSpPr>
              <p:spPr>
                <a:xfrm rot="5400000">
                  <a:off x="1817584" y="1039004"/>
                  <a:ext cx="720000" cy="2700000"/>
                </a:xfrm>
                <a:prstGeom prst="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algn="ctr"/>
                  <a14:m>
                    <m:oMathPara xmlns:m="http://schemas.openxmlformats.org/officeDocument/2006/math">
                      <m:oMathParaPr>
                        <m:jc m:val="centerGroup"/>
                      </m:oMathParaPr>
                      <m:oMath xmlns:m="http://schemas.openxmlformats.org/officeDocument/2006/math">
                        <m:r>
                          <a:rPr lang="en-AU" sz="3200" i="1" dirty="0">
                            <a:solidFill>
                              <a:schemeClr val="tx1"/>
                            </a:solidFill>
                            <a:latin typeface="Cambria Math" panose="02040503050406030204" pitchFamily="18" charset="0"/>
                          </a:rPr>
                          <m:t>𝑥</m:t>
                        </m:r>
                      </m:oMath>
                    </m:oMathPara>
                  </a14:m>
                  <a:endParaRPr lang="en-US" i="1" dirty="0">
                    <a:solidFill>
                      <a:schemeClr val="tx1"/>
                    </a:solidFill>
                  </a:endParaRPr>
                </a:p>
              </p:txBody>
            </p:sp>
          </mc:Choice>
          <mc:Fallback xmlns="">
            <p:sp>
              <p:nvSpPr>
                <p:cNvPr id="5" name="Rectangle 4">
                  <a:extLst>
                    <a:ext uri="{FF2B5EF4-FFF2-40B4-BE49-F238E27FC236}">
                      <a16:creationId xmlns:a16="http://schemas.microsoft.com/office/drawing/2014/main" id="{18D01A62-3D2C-FE41-AD90-D185B9E25AEF}"/>
                    </a:ext>
                  </a:extLst>
                </p:cNvPr>
                <p:cNvSpPr>
                  <a:spLocks noRot="1" noChangeAspect="1" noMove="1" noResize="1" noEditPoints="1" noAdjustHandles="1" noChangeArrowheads="1" noChangeShapeType="1" noTextEdit="1"/>
                </p:cNvSpPr>
                <p:nvPr/>
              </p:nvSpPr>
              <p:spPr>
                <a:xfrm rot="5400000">
                  <a:off x="1817584" y="1039004"/>
                  <a:ext cx="720000" cy="2700000"/>
                </a:xfrm>
                <a:prstGeom prst="rect">
                  <a:avLst/>
                </a:prstGeom>
                <a:blipFill>
                  <a:blip r:embed="rId4"/>
                  <a:stretch>
                    <a:fillRect/>
                  </a:stretch>
                </a:blipFill>
                <a:ln>
                  <a:solidFill>
                    <a:schemeClr val="tx1"/>
                  </a:solidFill>
                </a:ln>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6" name="Rectangle 5">
                  <a:extLst>
                    <a:ext uri="{FF2B5EF4-FFF2-40B4-BE49-F238E27FC236}">
                      <a16:creationId xmlns:a16="http://schemas.microsoft.com/office/drawing/2014/main" id="{E622AF1C-B287-BA43-9162-3D33B9BA3634}"/>
                    </a:ext>
                  </a:extLst>
                </p:cNvPr>
                <p:cNvSpPr/>
                <p:nvPr/>
              </p:nvSpPr>
              <p:spPr>
                <a:xfrm rot="5400000">
                  <a:off x="1817584" y="2005802"/>
                  <a:ext cx="720000" cy="2700000"/>
                </a:xfrm>
                <a:prstGeom prst="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algn="ctr"/>
                  <a14:m>
                    <m:oMathPara xmlns:m="http://schemas.openxmlformats.org/officeDocument/2006/math">
                      <m:oMathParaPr>
                        <m:jc m:val="centerGroup"/>
                      </m:oMathParaPr>
                      <m:oMath xmlns:m="http://schemas.openxmlformats.org/officeDocument/2006/math">
                        <m:r>
                          <a:rPr lang="en-AU" sz="3200" i="1" dirty="0">
                            <a:solidFill>
                              <a:schemeClr val="tx1"/>
                            </a:solidFill>
                            <a:latin typeface="Cambria Math" panose="02040503050406030204" pitchFamily="18" charset="0"/>
                          </a:rPr>
                          <m:t>𝑥</m:t>
                        </m:r>
                      </m:oMath>
                    </m:oMathPara>
                  </a14:m>
                  <a:endParaRPr lang="en-US" i="1" dirty="0">
                    <a:solidFill>
                      <a:schemeClr val="tx1"/>
                    </a:solidFill>
                  </a:endParaRPr>
                </a:p>
              </p:txBody>
            </p:sp>
          </mc:Choice>
          <mc:Fallback xmlns="">
            <p:sp>
              <p:nvSpPr>
                <p:cNvPr id="6" name="Rectangle 5">
                  <a:extLst>
                    <a:ext uri="{FF2B5EF4-FFF2-40B4-BE49-F238E27FC236}">
                      <a16:creationId xmlns:a16="http://schemas.microsoft.com/office/drawing/2014/main" id="{E622AF1C-B287-BA43-9162-3D33B9BA3634}"/>
                    </a:ext>
                  </a:extLst>
                </p:cNvPr>
                <p:cNvSpPr>
                  <a:spLocks noRot="1" noChangeAspect="1" noMove="1" noResize="1" noEditPoints="1" noAdjustHandles="1" noChangeArrowheads="1" noChangeShapeType="1" noTextEdit="1"/>
                </p:cNvSpPr>
                <p:nvPr/>
              </p:nvSpPr>
              <p:spPr>
                <a:xfrm rot="5400000">
                  <a:off x="1817584" y="2005802"/>
                  <a:ext cx="720000" cy="2700000"/>
                </a:xfrm>
                <a:prstGeom prst="rect">
                  <a:avLst/>
                </a:prstGeom>
                <a:blipFill>
                  <a:blip r:embed="rId5"/>
                  <a:stretch>
                    <a:fillRect/>
                  </a:stretch>
                </a:blipFill>
                <a:ln>
                  <a:solidFill>
                    <a:schemeClr val="tx1"/>
                  </a:solidFill>
                </a:ln>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7" name="Rectangle 6">
                  <a:extLst>
                    <a:ext uri="{FF2B5EF4-FFF2-40B4-BE49-F238E27FC236}">
                      <a16:creationId xmlns:a16="http://schemas.microsoft.com/office/drawing/2014/main" id="{B2432411-8FA7-BE41-BF10-55AB9AAE901C}"/>
                    </a:ext>
                  </a:extLst>
                </p:cNvPr>
                <p:cNvSpPr/>
                <p:nvPr/>
              </p:nvSpPr>
              <p:spPr>
                <a:xfrm rot="5400000">
                  <a:off x="1817279" y="2993892"/>
                  <a:ext cx="720000" cy="2700000"/>
                </a:xfrm>
                <a:prstGeom prst="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algn="ctr"/>
                  <a14:m>
                    <m:oMathPara xmlns:m="http://schemas.openxmlformats.org/officeDocument/2006/math">
                      <m:oMathParaPr>
                        <m:jc m:val="centerGroup"/>
                      </m:oMathParaPr>
                      <m:oMath xmlns:m="http://schemas.openxmlformats.org/officeDocument/2006/math">
                        <m:r>
                          <a:rPr lang="en-AU" sz="3200" i="1" dirty="0">
                            <a:solidFill>
                              <a:schemeClr val="tx1"/>
                            </a:solidFill>
                            <a:latin typeface="Cambria Math" panose="02040503050406030204" pitchFamily="18" charset="0"/>
                          </a:rPr>
                          <m:t>𝑥</m:t>
                        </m:r>
                      </m:oMath>
                    </m:oMathPara>
                  </a14:m>
                  <a:endParaRPr lang="en-US" i="1" dirty="0">
                    <a:solidFill>
                      <a:schemeClr val="tx1"/>
                    </a:solidFill>
                  </a:endParaRPr>
                </a:p>
              </p:txBody>
            </p:sp>
          </mc:Choice>
          <mc:Fallback xmlns="">
            <p:sp>
              <p:nvSpPr>
                <p:cNvPr id="7" name="Rectangle 6">
                  <a:extLst>
                    <a:ext uri="{FF2B5EF4-FFF2-40B4-BE49-F238E27FC236}">
                      <a16:creationId xmlns:a16="http://schemas.microsoft.com/office/drawing/2014/main" id="{B2432411-8FA7-BE41-BF10-55AB9AAE901C}"/>
                    </a:ext>
                  </a:extLst>
                </p:cNvPr>
                <p:cNvSpPr>
                  <a:spLocks noRot="1" noChangeAspect="1" noMove="1" noResize="1" noEditPoints="1" noAdjustHandles="1" noChangeArrowheads="1" noChangeShapeType="1" noTextEdit="1"/>
                </p:cNvSpPr>
                <p:nvPr/>
              </p:nvSpPr>
              <p:spPr>
                <a:xfrm rot="5400000">
                  <a:off x="1817279" y="2993892"/>
                  <a:ext cx="720000" cy="2700000"/>
                </a:xfrm>
                <a:prstGeom prst="rect">
                  <a:avLst/>
                </a:prstGeom>
                <a:blipFill>
                  <a:blip r:embed="rId6"/>
                  <a:stretch>
                    <a:fillRect/>
                  </a:stretch>
                </a:blipFill>
                <a:ln>
                  <a:solidFill>
                    <a:schemeClr val="tx1"/>
                  </a:solidFill>
                </a:ln>
              </p:spPr>
              <p:txBody>
                <a:bodyPr/>
                <a:lstStyle/>
                <a:p>
                  <a:r>
                    <a:rPr lang="en-GB">
                      <a:noFill/>
                    </a:rPr>
                    <a:t> </a:t>
                  </a:r>
                </a:p>
              </p:txBody>
            </p:sp>
          </mc:Fallback>
        </mc:AlternateContent>
      </p:grpSp>
      <p:grpSp>
        <p:nvGrpSpPr>
          <p:cNvPr id="36" name="Group 35" descr="15 green squares">
            <a:extLst>
              <a:ext uri="{FF2B5EF4-FFF2-40B4-BE49-F238E27FC236}">
                <a16:creationId xmlns:a16="http://schemas.microsoft.com/office/drawing/2014/main" id="{F3156E3B-83D4-577B-E1FE-C371CF83D888}"/>
              </a:ext>
            </a:extLst>
          </p:cNvPr>
          <p:cNvGrpSpPr/>
          <p:nvPr/>
        </p:nvGrpSpPr>
        <p:grpSpPr>
          <a:xfrm>
            <a:off x="5436096" y="1853331"/>
            <a:ext cx="2531235" cy="4092065"/>
            <a:chOff x="5601022" y="1929412"/>
            <a:chExt cx="2531235" cy="4092065"/>
          </a:xfrm>
        </p:grpSpPr>
        <mc:AlternateContent xmlns:mc="http://schemas.openxmlformats.org/markup-compatibility/2006" xmlns:a14="http://schemas.microsoft.com/office/drawing/2010/main">
          <mc:Choice Requires="a14">
            <p:sp>
              <p:nvSpPr>
                <p:cNvPr id="16" name="Rectangle 15">
                  <a:extLst>
                    <a:ext uri="{FF2B5EF4-FFF2-40B4-BE49-F238E27FC236}">
                      <a16:creationId xmlns:a16="http://schemas.microsoft.com/office/drawing/2014/main" id="{EBAA8F70-1872-1D47-AF0E-88369EB41479}"/>
                    </a:ext>
                  </a:extLst>
                </p:cNvPr>
                <p:cNvSpPr/>
                <p:nvPr/>
              </p:nvSpPr>
              <p:spPr>
                <a:xfrm>
                  <a:off x="5601022" y="5268821"/>
                  <a:ext cx="720000" cy="720000"/>
                </a:xfrm>
                <a:prstGeom prst="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AU" sz="3200" i="1" dirty="0">
                            <a:solidFill>
                              <a:schemeClr val="tx1"/>
                            </a:solidFill>
                            <a:latin typeface="Cambria Math" panose="02040503050406030204" pitchFamily="18" charset="0"/>
                          </a:rPr>
                          <m:t>1</m:t>
                        </m:r>
                      </m:oMath>
                    </m:oMathPara>
                  </a14:m>
                  <a:endParaRPr lang="en-US" i="1" dirty="0">
                    <a:solidFill>
                      <a:schemeClr val="tx1"/>
                    </a:solidFill>
                  </a:endParaRPr>
                </a:p>
              </p:txBody>
            </p:sp>
          </mc:Choice>
          <mc:Fallback xmlns="">
            <p:sp>
              <p:nvSpPr>
                <p:cNvPr id="16" name="Rectangle 15">
                  <a:extLst>
                    <a:ext uri="{FF2B5EF4-FFF2-40B4-BE49-F238E27FC236}">
                      <a16:creationId xmlns:a16="http://schemas.microsoft.com/office/drawing/2014/main" id="{EBAA8F70-1872-1D47-AF0E-88369EB41479}"/>
                    </a:ext>
                  </a:extLst>
                </p:cNvPr>
                <p:cNvSpPr>
                  <a:spLocks noRot="1" noChangeAspect="1" noMove="1" noResize="1" noEditPoints="1" noAdjustHandles="1" noChangeArrowheads="1" noChangeShapeType="1" noTextEdit="1"/>
                </p:cNvSpPr>
                <p:nvPr/>
              </p:nvSpPr>
              <p:spPr>
                <a:xfrm>
                  <a:off x="5601022" y="5268821"/>
                  <a:ext cx="720000" cy="720000"/>
                </a:xfrm>
                <a:prstGeom prst="rect">
                  <a:avLst/>
                </a:prstGeom>
                <a:blipFill>
                  <a:blip r:embed="rId7"/>
                  <a:stretch>
                    <a:fillRect/>
                  </a:stretch>
                </a:blipFill>
                <a:ln>
                  <a:solidFill>
                    <a:schemeClr val="tx1"/>
                  </a:solidFill>
                </a:ln>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7" name="Rectangle 16">
                  <a:extLst>
                    <a:ext uri="{FF2B5EF4-FFF2-40B4-BE49-F238E27FC236}">
                      <a16:creationId xmlns:a16="http://schemas.microsoft.com/office/drawing/2014/main" id="{D9A11E79-AD5C-974B-B07D-8966194B38B9}"/>
                    </a:ext>
                  </a:extLst>
                </p:cNvPr>
                <p:cNvSpPr/>
                <p:nvPr/>
              </p:nvSpPr>
              <p:spPr>
                <a:xfrm>
                  <a:off x="6514490" y="5301477"/>
                  <a:ext cx="720000" cy="720000"/>
                </a:xfrm>
                <a:prstGeom prst="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AU" sz="3200" i="1" dirty="0">
                            <a:solidFill>
                              <a:schemeClr val="tx1"/>
                            </a:solidFill>
                            <a:latin typeface="Cambria Math" panose="02040503050406030204" pitchFamily="18" charset="0"/>
                          </a:rPr>
                          <m:t>1</m:t>
                        </m:r>
                      </m:oMath>
                    </m:oMathPara>
                  </a14:m>
                  <a:endParaRPr lang="en-US" i="1" dirty="0">
                    <a:solidFill>
                      <a:schemeClr val="tx1"/>
                    </a:solidFill>
                  </a:endParaRPr>
                </a:p>
              </p:txBody>
            </p:sp>
          </mc:Choice>
          <mc:Fallback xmlns="">
            <p:sp>
              <p:nvSpPr>
                <p:cNvPr id="17" name="Rectangle 16">
                  <a:extLst>
                    <a:ext uri="{FF2B5EF4-FFF2-40B4-BE49-F238E27FC236}">
                      <a16:creationId xmlns:a16="http://schemas.microsoft.com/office/drawing/2014/main" id="{D9A11E79-AD5C-974B-B07D-8966194B38B9}"/>
                    </a:ext>
                  </a:extLst>
                </p:cNvPr>
                <p:cNvSpPr>
                  <a:spLocks noRot="1" noChangeAspect="1" noMove="1" noResize="1" noEditPoints="1" noAdjustHandles="1" noChangeArrowheads="1" noChangeShapeType="1" noTextEdit="1"/>
                </p:cNvSpPr>
                <p:nvPr/>
              </p:nvSpPr>
              <p:spPr>
                <a:xfrm>
                  <a:off x="6514490" y="5301477"/>
                  <a:ext cx="720000" cy="720000"/>
                </a:xfrm>
                <a:prstGeom prst="rect">
                  <a:avLst/>
                </a:prstGeom>
                <a:blipFill>
                  <a:blip r:embed="rId8"/>
                  <a:stretch>
                    <a:fillRect/>
                  </a:stretch>
                </a:blipFill>
                <a:ln>
                  <a:solidFill>
                    <a:schemeClr val="tx1"/>
                  </a:solidFill>
                </a:ln>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21" name="Rectangle 20">
                  <a:extLst>
                    <a:ext uri="{FF2B5EF4-FFF2-40B4-BE49-F238E27FC236}">
                      <a16:creationId xmlns:a16="http://schemas.microsoft.com/office/drawing/2014/main" id="{003D870E-86A1-D642-A9F4-6EBA71B61962}"/>
                    </a:ext>
                  </a:extLst>
                </p:cNvPr>
                <p:cNvSpPr/>
                <p:nvPr/>
              </p:nvSpPr>
              <p:spPr>
                <a:xfrm>
                  <a:off x="7365342" y="4451080"/>
                  <a:ext cx="720000" cy="720000"/>
                </a:xfrm>
                <a:prstGeom prst="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AU" sz="3200" i="1" dirty="0">
                            <a:solidFill>
                              <a:schemeClr val="tx1"/>
                            </a:solidFill>
                            <a:latin typeface="Cambria Math" panose="02040503050406030204" pitchFamily="18" charset="0"/>
                          </a:rPr>
                          <m:t>1</m:t>
                        </m:r>
                      </m:oMath>
                    </m:oMathPara>
                  </a14:m>
                  <a:endParaRPr lang="en-US" i="1" dirty="0">
                    <a:solidFill>
                      <a:schemeClr val="tx1"/>
                    </a:solidFill>
                  </a:endParaRPr>
                </a:p>
              </p:txBody>
            </p:sp>
          </mc:Choice>
          <mc:Fallback xmlns="">
            <p:sp>
              <p:nvSpPr>
                <p:cNvPr id="21" name="Rectangle 20">
                  <a:extLst>
                    <a:ext uri="{FF2B5EF4-FFF2-40B4-BE49-F238E27FC236}">
                      <a16:creationId xmlns:a16="http://schemas.microsoft.com/office/drawing/2014/main" id="{003D870E-86A1-D642-A9F4-6EBA71B61962}"/>
                    </a:ext>
                  </a:extLst>
                </p:cNvPr>
                <p:cNvSpPr>
                  <a:spLocks noRot="1" noChangeAspect="1" noMove="1" noResize="1" noEditPoints="1" noAdjustHandles="1" noChangeArrowheads="1" noChangeShapeType="1" noTextEdit="1"/>
                </p:cNvSpPr>
                <p:nvPr/>
              </p:nvSpPr>
              <p:spPr>
                <a:xfrm>
                  <a:off x="7365342" y="4451080"/>
                  <a:ext cx="720000" cy="720000"/>
                </a:xfrm>
                <a:prstGeom prst="rect">
                  <a:avLst/>
                </a:prstGeom>
                <a:blipFill>
                  <a:blip r:embed="rId9"/>
                  <a:stretch>
                    <a:fillRect/>
                  </a:stretch>
                </a:blipFill>
                <a:ln>
                  <a:solidFill>
                    <a:schemeClr val="tx1"/>
                  </a:solidFill>
                </a:ln>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22" name="Rectangle 21">
                  <a:extLst>
                    <a:ext uri="{FF2B5EF4-FFF2-40B4-BE49-F238E27FC236}">
                      <a16:creationId xmlns:a16="http://schemas.microsoft.com/office/drawing/2014/main" id="{0873462C-2DCE-944D-9713-C1BB5540AEAA}"/>
                    </a:ext>
                  </a:extLst>
                </p:cNvPr>
                <p:cNvSpPr/>
                <p:nvPr/>
              </p:nvSpPr>
              <p:spPr>
                <a:xfrm>
                  <a:off x="7364715" y="5291375"/>
                  <a:ext cx="720000" cy="720000"/>
                </a:xfrm>
                <a:prstGeom prst="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AU" sz="3200" i="1" dirty="0">
                            <a:solidFill>
                              <a:schemeClr val="tx1"/>
                            </a:solidFill>
                            <a:latin typeface="Cambria Math" panose="02040503050406030204" pitchFamily="18" charset="0"/>
                          </a:rPr>
                          <m:t>1</m:t>
                        </m:r>
                      </m:oMath>
                    </m:oMathPara>
                  </a14:m>
                  <a:endParaRPr lang="en-US" i="1" dirty="0">
                    <a:solidFill>
                      <a:schemeClr val="tx1"/>
                    </a:solidFill>
                  </a:endParaRPr>
                </a:p>
              </p:txBody>
            </p:sp>
          </mc:Choice>
          <mc:Fallback xmlns="">
            <p:sp>
              <p:nvSpPr>
                <p:cNvPr id="22" name="Rectangle 21">
                  <a:extLst>
                    <a:ext uri="{FF2B5EF4-FFF2-40B4-BE49-F238E27FC236}">
                      <a16:creationId xmlns:a16="http://schemas.microsoft.com/office/drawing/2014/main" id="{0873462C-2DCE-944D-9713-C1BB5540AEAA}"/>
                    </a:ext>
                  </a:extLst>
                </p:cNvPr>
                <p:cNvSpPr>
                  <a:spLocks noRot="1" noChangeAspect="1" noMove="1" noResize="1" noEditPoints="1" noAdjustHandles="1" noChangeArrowheads="1" noChangeShapeType="1" noTextEdit="1"/>
                </p:cNvSpPr>
                <p:nvPr/>
              </p:nvSpPr>
              <p:spPr>
                <a:xfrm>
                  <a:off x="7364715" y="5291375"/>
                  <a:ext cx="720000" cy="720000"/>
                </a:xfrm>
                <a:prstGeom prst="rect">
                  <a:avLst/>
                </a:prstGeom>
                <a:blipFill>
                  <a:blip r:embed="rId10"/>
                  <a:stretch>
                    <a:fillRect/>
                  </a:stretch>
                </a:blipFill>
                <a:ln>
                  <a:solidFill>
                    <a:schemeClr val="tx1"/>
                  </a:solidFill>
                </a:ln>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25" name="Rectangle 24">
                  <a:extLst>
                    <a:ext uri="{FF2B5EF4-FFF2-40B4-BE49-F238E27FC236}">
                      <a16:creationId xmlns:a16="http://schemas.microsoft.com/office/drawing/2014/main" id="{7D31171D-CA47-367C-362D-67909D766D46}"/>
                    </a:ext>
                  </a:extLst>
                </p:cNvPr>
                <p:cNvSpPr/>
                <p:nvPr/>
              </p:nvSpPr>
              <p:spPr>
                <a:xfrm>
                  <a:off x="5647937" y="1939514"/>
                  <a:ext cx="720000" cy="720000"/>
                </a:xfrm>
                <a:prstGeom prst="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AU" sz="3200" i="1" dirty="0">
                            <a:solidFill>
                              <a:schemeClr val="tx1"/>
                            </a:solidFill>
                            <a:latin typeface="Cambria Math" panose="02040503050406030204" pitchFamily="18" charset="0"/>
                          </a:rPr>
                          <m:t>1</m:t>
                        </m:r>
                      </m:oMath>
                    </m:oMathPara>
                  </a14:m>
                  <a:endParaRPr lang="en-US" i="1" dirty="0">
                    <a:solidFill>
                      <a:schemeClr val="tx1"/>
                    </a:solidFill>
                  </a:endParaRPr>
                </a:p>
              </p:txBody>
            </p:sp>
          </mc:Choice>
          <mc:Fallback xmlns="">
            <p:sp>
              <p:nvSpPr>
                <p:cNvPr id="25" name="Rectangle 24">
                  <a:extLst>
                    <a:ext uri="{FF2B5EF4-FFF2-40B4-BE49-F238E27FC236}">
                      <a16:creationId xmlns:a16="http://schemas.microsoft.com/office/drawing/2014/main" id="{7D31171D-CA47-367C-362D-67909D766D46}"/>
                    </a:ext>
                  </a:extLst>
                </p:cNvPr>
                <p:cNvSpPr>
                  <a:spLocks noRot="1" noChangeAspect="1" noMove="1" noResize="1" noEditPoints="1" noAdjustHandles="1" noChangeArrowheads="1" noChangeShapeType="1" noTextEdit="1"/>
                </p:cNvSpPr>
                <p:nvPr/>
              </p:nvSpPr>
              <p:spPr>
                <a:xfrm>
                  <a:off x="5647937" y="1939514"/>
                  <a:ext cx="720000" cy="720000"/>
                </a:xfrm>
                <a:prstGeom prst="rect">
                  <a:avLst/>
                </a:prstGeom>
                <a:blipFill>
                  <a:blip r:embed="rId11"/>
                  <a:stretch>
                    <a:fillRect/>
                  </a:stretch>
                </a:blipFill>
                <a:ln>
                  <a:solidFill>
                    <a:schemeClr val="tx1"/>
                  </a:solidFill>
                </a:ln>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26" name="Rectangle 25">
                  <a:extLst>
                    <a:ext uri="{FF2B5EF4-FFF2-40B4-BE49-F238E27FC236}">
                      <a16:creationId xmlns:a16="http://schemas.microsoft.com/office/drawing/2014/main" id="{DCA9BB2B-759C-BACC-0C4C-21E1AA8475F9}"/>
                    </a:ext>
                  </a:extLst>
                </p:cNvPr>
                <p:cNvSpPr/>
                <p:nvPr/>
              </p:nvSpPr>
              <p:spPr>
                <a:xfrm>
                  <a:off x="6562032" y="1939514"/>
                  <a:ext cx="720000" cy="720000"/>
                </a:xfrm>
                <a:prstGeom prst="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AU" sz="3200" i="1" dirty="0">
                            <a:solidFill>
                              <a:schemeClr val="tx1"/>
                            </a:solidFill>
                            <a:latin typeface="Cambria Math" panose="02040503050406030204" pitchFamily="18" charset="0"/>
                          </a:rPr>
                          <m:t>1</m:t>
                        </m:r>
                      </m:oMath>
                    </m:oMathPara>
                  </a14:m>
                  <a:endParaRPr lang="en-US" i="1" dirty="0">
                    <a:solidFill>
                      <a:schemeClr val="tx1"/>
                    </a:solidFill>
                  </a:endParaRPr>
                </a:p>
              </p:txBody>
            </p:sp>
          </mc:Choice>
          <mc:Fallback xmlns="">
            <p:sp>
              <p:nvSpPr>
                <p:cNvPr id="26" name="Rectangle 25">
                  <a:extLst>
                    <a:ext uri="{FF2B5EF4-FFF2-40B4-BE49-F238E27FC236}">
                      <a16:creationId xmlns:a16="http://schemas.microsoft.com/office/drawing/2014/main" id="{DCA9BB2B-759C-BACC-0C4C-21E1AA8475F9}"/>
                    </a:ext>
                  </a:extLst>
                </p:cNvPr>
                <p:cNvSpPr>
                  <a:spLocks noRot="1" noChangeAspect="1" noMove="1" noResize="1" noEditPoints="1" noAdjustHandles="1" noChangeArrowheads="1" noChangeShapeType="1" noTextEdit="1"/>
                </p:cNvSpPr>
                <p:nvPr/>
              </p:nvSpPr>
              <p:spPr>
                <a:xfrm>
                  <a:off x="6562032" y="1939514"/>
                  <a:ext cx="720000" cy="720000"/>
                </a:xfrm>
                <a:prstGeom prst="rect">
                  <a:avLst/>
                </a:prstGeom>
                <a:blipFill>
                  <a:blip r:embed="rId12"/>
                  <a:stretch>
                    <a:fillRect/>
                  </a:stretch>
                </a:blipFill>
                <a:ln>
                  <a:solidFill>
                    <a:schemeClr val="tx1"/>
                  </a:solidFill>
                </a:ln>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27" name="Rectangle 26">
                  <a:extLst>
                    <a:ext uri="{FF2B5EF4-FFF2-40B4-BE49-F238E27FC236}">
                      <a16:creationId xmlns:a16="http://schemas.microsoft.com/office/drawing/2014/main" id="{33D4C624-A234-3C38-FB8A-1F14FEB9F0A5}"/>
                    </a:ext>
                  </a:extLst>
                </p:cNvPr>
                <p:cNvSpPr/>
                <p:nvPr/>
              </p:nvSpPr>
              <p:spPr>
                <a:xfrm>
                  <a:off x="5648564" y="2761633"/>
                  <a:ext cx="720000" cy="720000"/>
                </a:xfrm>
                <a:prstGeom prst="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AU" sz="3200" i="1" dirty="0">
                            <a:solidFill>
                              <a:schemeClr val="tx1"/>
                            </a:solidFill>
                            <a:latin typeface="Cambria Math" panose="02040503050406030204" pitchFamily="18" charset="0"/>
                          </a:rPr>
                          <m:t>1</m:t>
                        </m:r>
                      </m:oMath>
                    </m:oMathPara>
                  </a14:m>
                  <a:endParaRPr lang="en-US" i="1" dirty="0">
                    <a:solidFill>
                      <a:schemeClr val="tx1"/>
                    </a:solidFill>
                  </a:endParaRPr>
                </a:p>
              </p:txBody>
            </p:sp>
          </mc:Choice>
          <mc:Fallback xmlns="">
            <p:sp>
              <p:nvSpPr>
                <p:cNvPr id="27" name="Rectangle 26">
                  <a:extLst>
                    <a:ext uri="{FF2B5EF4-FFF2-40B4-BE49-F238E27FC236}">
                      <a16:creationId xmlns:a16="http://schemas.microsoft.com/office/drawing/2014/main" id="{33D4C624-A234-3C38-FB8A-1F14FEB9F0A5}"/>
                    </a:ext>
                  </a:extLst>
                </p:cNvPr>
                <p:cNvSpPr>
                  <a:spLocks noRot="1" noChangeAspect="1" noMove="1" noResize="1" noEditPoints="1" noAdjustHandles="1" noChangeArrowheads="1" noChangeShapeType="1" noTextEdit="1"/>
                </p:cNvSpPr>
                <p:nvPr/>
              </p:nvSpPr>
              <p:spPr>
                <a:xfrm>
                  <a:off x="5648564" y="2761633"/>
                  <a:ext cx="720000" cy="720000"/>
                </a:xfrm>
                <a:prstGeom prst="rect">
                  <a:avLst/>
                </a:prstGeom>
                <a:blipFill>
                  <a:blip r:embed="rId13"/>
                  <a:stretch>
                    <a:fillRect/>
                  </a:stretch>
                </a:blipFill>
                <a:ln>
                  <a:solidFill>
                    <a:schemeClr val="tx1"/>
                  </a:solidFill>
                </a:ln>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28" name="Rectangle 27">
                  <a:extLst>
                    <a:ext uri="{FF2B5EF4-FFF2-40B4-BE49-F238E27FC236}">
                      <a16:creationId xmlns:a16="http://schemas.microsoft.com/office/drawing/2014/main" id="{F811F080-1FD2-65C6-72F4-A4C85009E603}"/>
                    </a:ext>
                  </a:extLst>
                </p:cNvPr>
                <p:cNvSpPr/>
                <p:nvPr/>
              </p:nvSpPr>
              <p:spPr>
                <a:xfrm>
                  <a:off x="6562032" y="2794289"/>
                  <a:ext cx="720000" cy="720000"/>
                </a:xfrm>
                <a:prstGeom prst="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AU" sz="3200" i="1" dirty="0">
                            <a:solidFill>
                              <a:schemeClr val="tx1"/>
                            </a:solidFill>
                            <a:latin typeface="Cambria Math" panose="02040503050406030204" pitchFamily="18" charset="0"/>
                          </a:rPr>
                          <m:t>1</m:t>
                        </m:r>
                      </m:oMath>
                    </m:oMathPara>
                  </a14:m>
                  <a:endParaRPr lang="en-US" i="1" dirty="0">
                    <a:solidFill>
                      <a:schemeClr val="tx1"/>
                    </a:solidFill>
                  </a:endParaRPr>
                </a:p>
              </p:txBody>
            </p:sp>
          </mc:Choice>
          <mc:Fallback xmlns="">
            <p:sp>
              <p:nvSpPr>
                <p:cNvPr id="28" name="Rectangle 27">
                  <a:extLst>
                    <a:ext uri="{FF2B5EF4-FFF2-40B4-BE49-F238E27FC236}">
                      <a16:creationId xmlns:a16="http://schemas.microsoft.com/office/drawing/2014/main" id="{F811F080-1FD2-65C6-72F4-A4C85009E603}"/>
                    </a:ext>
                  </a:extLst>
                </p:cNvPr>
                <p:cNvSpPr>
                  <a:spLocks noRot="1" noChangeAspect="1" noMove="1" noResize="1" noEditPoints="1" noAdjustHandles="1" noChangeArrowheads="1" noChangeShapeType="1" noTextEdit="1"/>
                </p:cNvSpPr>
                <p:nvPr/>
              </p:nvSpPr>
              <p:spPr>
                <a:xfrm>
                  <a:off x="6562032" y="2794289"/>
                  <a:ext cx="720000" cy="720000"/>
                </a:xfrm>
                <a:prstGeom prst="rect">
                  <a:avLst/>
                </a:prstGeom>
                <a:blipFill>
                  <a:blip r:embed="rId14"/>
                  <a:stretch>
                    <a:fillRect/>
                  </a:stretch>
                </a:blipFill>
                <a:ln>
                  <a:solidFill>
                    <a:schemeClr val="tx1"/>
                  </a:solidFill>
                </a:ln>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29" name="Rectangle 28">
                  <a:extLst>
                    <a:ext uri="{FF2B5EF4-FFF2-40B4-BE49-F238E27FC236}">
                      <a16:creationId xmlns:a16="http://schemas.microsoft.com/office/drawing/2014/main" id="{063FA136-2325-83AF-B753-E242ED4651AE}"/>
                    </a:ext>
                  </a:extLst>
                </p:cNvPr>
                <p:cNvSpPr/>
                <p:nvPr/>
              </p:nvSpPr>
              <p:spPr>
                <a:xfrm>
                  <a:off x="5632541" y="3596903"/>
                  <a:ext cx="720000" cy="720000"/>
                </a:xfrm>
                <a:prstGeom prst="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AU" sz="3200" i="1" dirty="0">
                            <a:solidFill>
                              <a:schemeClr val="tx1"/>
                            </a:solidFill>
                            <a:latin typeface="Cambria Math" panose="02040503050406030204" pitchFamily="18" charset="0"/>
                          </a:rPr>
                          <m:t>1</m:t>
                        </m:r>
                      </m:oMath>
                    </m:oMathPara>
                  </a14:m>
                  <a:endParaRPr lang="en-US" i="1" dirty="0">
                    <a:solidFill>
                      <a:schemeClr val="tx1"/>
                    </a:solidFill>
                  </a:endParaRPr>
                </a:p>
              </p:txBody>
            </p:sp>
          </mc:Choice>
          <mc:Fallback xmlns="">
            <p:sp>
              <p:nvSpPr>
                <p:cNvPr id="29" name="Rectangle 28">
                  <a:extLst>
                    <a:ext uri="{FF2B5EF4-FFF2-40B4-BE49-F238E27FC236}">
                      <a16:creationId xmlns:a16="http://schemas.microsoft.com/office/drawing/2014/main" id="{063FA136-2325-83AF-B753-E242ED4651AE}"/>
                    </a:ext>
                  </a:extLst>
                </p:cNvPr>
                <p:cNvSpPr>
                  <a:spLocks noRot="1" noChangeAspect="1" noMove="1" noResize="1" noEditPoints="1" noAdjustHandles="1" noChangeArrowheads="1" noChangeShapeType="1" noTextEdit="1"/>
                </p:cNvSpPr>
                <p:nvPr/>
              </p:nvSpPr>
              <p:spPr>
                <a:xfrm>
                  <a:off x="5632541" y="3596903"/>
                  <a:ext cx="720000" cy="720000"/>
                </a:xfrm>
                <a:prstGeom prst="rect">
                  <a:avLst/>
                </a:prstGeom>
                <a:blipFill>
                  <a:blip r:embed="rId15"/>
                  <a:stretch>
                    <a:fillRect/>
                  </a:stretch>
                </a:blipFill>
                <a:ln>
                  <a:solidFill>
                    <a:schemeClr val="tx1"/>
                  </a:solidFill>
                </a:ln>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30" name="Rectangle 29">
                  <a:extLst>
                    <a:ext uri="{FF2B5EF4-FFF2-40B4-BE49-F238E27FC236}">
                      <a16:creationId xmlns:a16="http://schemas.microsoft.com/office/drawing/2014/main" id="{7422B2CD-A76F-E43E-6FB0-EB57653228F0}"/>
                    </a:ext>
                  </a:extLst>
                </p:cNvPr>
                <p:cNvSpPr/>
                <p:nvPr/>
              </p:nvSpPr>
              <p:spPr>
                <a:xfrm>
                  <a:off x="6546636" y="3596903"/>
                  <a:ext cx="720000" cy="720000"/>
                </a:xfrm>
                <a:prstGeom prst="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AU" sz="3200" i="1" dirty="0">
                            <a:solidFill>
                              <a:schemeClr val="tx1"/>
                            </a:solidFill>
                            <a:latin typeface="Cambria Math" panose="02040503050406030204" pitchFamily="18" charset="0"/>
                          </a:rPr>
                          <m:t>1</m:t>
                        </m:r>
                      </m:oMath>
                    </m:oMathPara>
                  </a14:m>
                  <a:endParaRPr lang="en-US" i="1" dirty="0">
                    <a:solidFill>
                      <a:schemeClr val="tx1"/>
                    </a:solidFill>
                  </a:endParaRPr>
                </a:p>
              </p:txBody>
            </p:sp>
          </mc:Choice>
          <mc:Fallback xmlns="">
            <p:sp>
              <p:nvSpPr>
                <p:cNvPr id="30" name="Rectangle 29">
                  <a:extLst>
                    <a:ext uri="{FF2B5EF4-FFF2-40B4-BE49-F238E27FC236}">
                      <a16:creationId xmlns:a16="http://schemas.microsoft.com/office/drawing/2014/main" id="{7422B2CD-A76F-E43E-6FB0-EB57653228F0}"/>
                    </a:ext>
                  </a:extLst>
                </p:cNvPr>
                <p:cNvSpPr>
                  <a:spLocks noRot="1" noChangeAspect="1" noMove="1" noResize="1" noEditPoints="1" noAdjustHandles="1" noChangeArrowheads="1" noChangeShapeType="1" noTextEdit="1"/>
                </p:cNvSpPr>
                <p:nvPr/>
              </p:nvSpPr>
              <p:spPr>
                <a:xfrm>
                  <a:off x="6546636" y="3596903"/>
                  <a:ext cx="720000" cy="720000"/>
                </a:xfrm>
                <a:prstGeom prst="rect">
                  <a:avLst/>
                </a:prstGeom>
                <a:blipFill>
                  <a:blip r:embed="rId16"/>
                  <a:stretch>
                    <a:fillRect/>
                  </a:stretch>
                </a:blipFill>
                <a:ln>
                  <a:solidFill>
                    <a:schemeClr val="tx1"/>
                  </a:solidFill>
                </a:ln>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31" name="Rectangle 30">
                  <a:extLst>
                    <a:ext uri="{FF2B5EF4-FFF2-40B4-BE49-F238E27FC236}">
                      <a16:creationId xmlns:a16="http://schemas.microsoft.com/office/drawing/2014/main" id="{83C4BF88-9D9E-5870-84A0-00319724A40A}"/>
                    </a:ext>
                  </a:extLst>
                </p:cNvPr>
                <p:cNvSpPr/>
                <p:nvPr/>
              </p:nvSpPr>
              <p:spPr>
                <a:xfrm>
                  <a:off x="5633168" y="4419022"/>
                  <a:ext cx="720000" cy="720000"/>
                </a:xfrm>
                <a:prstGeom prst="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AU" sz="3200" i="1" dirty="0">
                            <a:solidFill>
                              <a:schemeClr val="tx1"/>
                            </a:solidFill>
                            <a:latin typeface="Cambria Math" panose="02040503050406030204" pitchFamily="18" charset="0"/>
                          </a:rPr>
                          <m:t>1</m:t>
                        </m:r>
                      </m:oMath>
                    </m:oMathPara>
                  </a14:m>
                  <a:endParaRPr lang="en-US" i="1" dirty="0">
                    <a:solidFill>
                      <a:schemeClr val="tx1"/>
                    </a:solidFill>
                  </a:endParaRPr>
                </a:p>
              </p:txBody>
            </p:sp>
          </mc:Choice>
          <mc:Fallback xmlns="">
            <p:sp>
              <p:nvSpPr>
                <p:cNvPr id="31" name="Rectangle 30">
                  <a:extLst>
                    <a:ext uri="{FF2B5EF4-FFF2-40B4-BE49-F238E27FC236}">
                      <a16:creationId xmlns:a16="http://schemas.microsoft.com/office/drawing/2014/main" id="{83C4BF88-9D9E-5870-84A0-00319724A40A}"/>
                    </a:ext>
                  </a:extLst>
                </p:cNvPr>
                <p:cNvSpPr>
                  <a:spLocks noRot="1" noChangeAspect="1" noMove="1" noResize="1" noEditPoints="1" noAdjustHandles="1" noChangeArrowheads="1" noChangeShapeType="1" noTextEdit="1"/>
                </p:cNvSpPr>
                <p:nvPr/>
              </p:nvSpPr>
              <p:spPr>
                <a:xfrm>
                  <a:off x="5633168" y="4419022"/>
                  <a:ext cx="720000" cy="720000"/>
                </a:xfrm>
                <a:prstGeom prst="rect">
                  <a:avLst/>
                </a:prstGeom>
                <a:blipFill>
                  <a:blip r:embed="rId17"/>
                  <a:stretch>
                    <a:fillRect/>
                  </a:stretch>
                </a:blipFill>
                <a:ln>
                  <a:solidFill>
                    <a:schemeClr val="tx1"/>
                  </a:solidFill>
                </a:ln>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32" name="Rectangle 31">
                  <a:extLst>
                    <a:ext uri="{FF2B5EF4-FFF2-40B4-BE49-F238E27FC236}">
                      <a16:creationId xmlns:a16="http://schemas.microsoft.com/office/drawing/2014/main" id="{6D3791EE-BAAA-6724-AE74-C9C02FDB104D}"/>
                    </a:ext>
                  </a:extLst>
                </p:cNvPr>
                <p:cNvSpPr/>
                <p:nvPr/>
              </p:nvSpPr>
              <p:spPr>
                <a:xfrm>
                  <a:off x="6546636" y="4451678"/>
                  <a:ext cx="720000" cy="720000"/>
                </a:xfrm>
                <a:prstGeom prst="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AU" sz="3200" i="1" dirty="0">
                            <a:solidFill>
                              <a:schemeClr val="tx1"/>
                            </a:solidFill>
                            <a:latin typeface="Cambria Math" panose="02040503050406030204" pitchFamily="18" charset="0"/>
                          </a:rPr>
                          <m:t>1</m:t>
                        </m:r>
                      </m:oMath>
                    </m:oMathPara>
                  </a14:m>
                  <a:endParaRPr lang="en-US" i="1" dirty="0">
                    <a:solidFill>
                      <a:schemeClr val="tx1"/>
                    </a:solidFill>
                  </a:endParaRPr>
                </a:p>
              </p:txBody>
            </p:sp>
          </mc:Choice>
          <mc:Fallback xmlns="">
            <p:sp>
              <p:nvSpPr>
                <p:cNvPr id="32" name="Rectangle 31">
                  <a:extLst>
                    <a:ext uri="{FF2B5EF4-FFF2-40B4-BE49-F238E27FC236}">
                      <a16:creationId xmlns:a16="http://schemas.microsoft.com/office/drawing/2014/main" id="{6D3791EE-BAAA-6724-AE74-C9C02FDB104D}"/>
                    </a:ext>
                  </a:extLst>
                </p:cNvPr>
                <p:cNvSpPr>
                  <a:spLocks noRot="1" noChangeAspect="1" noMove="1" noResize="1" noEditPoints="1" noAdjustHandles="1" noChangeArrowheads="1" noChangeShapeType="1" noTextEdit="1"/>
                </p:cNvSpPr>
                <p:nvPr/>
              </p:nvSpPr>
              <p:spPr>
                <a:xfrm>
                  <a:off x="6546636" y="4451678"/>
                  <a:ext cx="720000" cy="720000"/>
                </a:xfrm>
                <a:prstGeom prst="rect">
                  <a:avLst/>
                </a:prstGeom>
                <a:blipFill>
                  <a:blip r:embed="rId18"/>
                  <a:stretch>
                    <a:fillRect/>
                  </a:stretch>
                </a:blipFill>
                <a:ln>
                  <a:solidFill>
                    <a:schemeClr val="tx1"/>
                  </a:solidFill>
                </a:ln>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33" name="Rectangle 32">
                  <a:extLst>
                    <a:ext uri="{FF2B5EF4-FFF2-40B4-BE49-F238E27FC236}">
                      <a16:creationId xmlns:a16="http://schemas.microsoft.com/office/drawing/2014/main" id="{F264DA52-26C6-4706-CE01-FBAAE0835920}"/>
                    </a:ext>
                  </a:extLst>
                </p:cNvPr>
                <p:cNvSpPr/>
                <p:nvPr/>
              </p:nvSpPr>
              <p:spPr>
                <a:xfrm>
                  <a:off x="7412257" y="1929412"/>
                  <a:ext cx="720000" cy="720000"/>
                </a:xfrm>
                <a:prstGeom prst="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AU" sz="3200" i="1" dirty="0">
                            <a:solidFill>
                              <a:schemeClr val="tx1"/>
                            </a:solidFill>
                            <a:latin typeface="Cambria Math" panose="02040503050406030204" pitchFamily="18" charset="0"/>
                          </a:rPr>
                          <m:t>1</m:t>
                        </m:r>
                      </m:oMath>
                    </m:oMathPara>
                  </a14:m>
                  <a:endParaRPr lang="en-US" i="1" dirty="0">
                    <a:solidFill>
                      <a:schemeClr val="tx1"/>
                    </a:solidFill>
                  </a:endParaRPr>
                </a:p>
              </p:txBody>
            </p:sp>
          </mc:Choice>
          <mc:Fallback xmlns="">
            <p:sp>
              <p:nvSpPr>
                <p:cNvPr id="33" name="Rectangle 32">
                  <a:extLst>
                    <a:ext uri="{FF2B5EF4-FFF2-40B4-BE49-F238E27FC236}">
                      <a16:creationId xmlns:a16="http://schemas.microsoft.com/office/drawing/2014/main" id="{F264DA52-26C6-4706-CE01-FBAAE0835920}"/>
                    </a:ext>
                  </a:extLst>
                </p:cNvPr>
                <p:cNvSpPr>
                  <a:spLocks noRot="1" noChangeAspect="1" noMove="1" noResize="1" noEditPoints="1" noAdjustHandles="1" noChangeArrowheads="1" noChangeShapeType="1" noTextEdit="1"/>
                </p:cNvSpPr>
                <p:nvPr/>
              </p:nvSpPr>
              <p:spPr>
                <a:xfrm>
                  <a:off x="7412257" y="1929412"/>
                  <a:ext cx="720000" cy="720000"/>
                </a:xfrm>
                <a:prstGeom prst="rect">
                  <a:avLst/>
                </a:prstGeom>
                <a:blipFill>
                  <a:blip r:embed="rId19"/>
                  <a:stretch>
                    <a:fillRect/>
                  </a:stretch>
                </a:blipFill>
                <a:ln>
                  <a:solidFill>
                    <a:schemeClr val="tx1"/>
                  </a:solidFill>
                </a:ln>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34" name="Rectangle 33">
                  <a:extLst>
                    <a:ext uri="{FF2B5EF4-FFF2-40B4-BE49-F238E27FC236}">
                      <a16:creationId xmlns:a16="http://schemas.microsoft.com/office/drawing/2014/main" id="{6B1208A9-FD20-C0E7-5F23-9735DB4A566A}"/>
                    </a:ext>
                  </a:extLst>
                </p:cNvPr>
                <p:cNvSpPr/>
                <p:nvPr/>
              </p:nvSpPr>
              <p:spPr>
                <a:xfrm>
                  <a:off x="7412257" y="2784187"/>
                  <a:ext cx="720000" cy="720000"/>
                </a:xfrm>
                <a:prstGeom prst="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AU" sz="3200" i="1" dirty="0">
                            <a:solidFill>
                              <a:schemeClr val="tx1"/>
                            </a:solidFill>
                            <a:latin typeface="Cambria Math" panose="02040503050406030204" pitchFamily="18" charset="0"/>
                          </a:rPr>
                          <m:t>1</m:t>
                        </m:r>
                      </m:oMath>
                    </m:oMathPara>
                  </a14:m>
                  <a:endParaRPr lang="en-US" i="1" dirty="0">
                    <a:solidFill>
                      <a:schemeClr val="tx1"/>
                    </a:solidFill>
                  </a:endParaRPr>
                </a:p>
              </p:txBody>
            </p:sp>
          </mc:Choice>
          <mc:Fallback xmlns="">
            <p:sp>
              <p:nvSpPr>
                <p:cNvPr id="34" name="Rectangle 33">
                  <a:extLst>
                    <a:ext uri="{FF2B5EF4-FFF2-40B4-BE49-F238E27FC236}">
                      <a16:creationId xmlns:a16="http://schemas.microsoft.com/office/drawing/2014/main" id="{6B1208A9-FD20-C0E7-5F23-9735DB4A566A}"/>
                    </a:ext>
                  </a:extLst>
                </p:cNvPr>
                <p:cNvSpPr>
                  <a:spLocks noRot="1" noChangeAspect="1" noMove="1" noResize="1" noEditPoints="1" noAdjustHandles="1" noChangeArrowheads="1" noChangeShapeType="1" noTextEdit="1"/>
                </p:cNvSpPr>
                <p:nvPr/>
              </p:nvSpPr>
              <p:spPr>
                <a:xfrm>
                  <a:off x="7412257" y="2784187"/>
                  <a:ext cx="720000" cy="720000"/>
                </a:xfrm>
                <a:prstGeom prst="rect">
                  <a:avLst/>
                </a:prstGeom>
                <a:blipFill>
                  <a:blip r:embed="rId20"/>
                  <a:stretch>
                    <a:fillRect/>
                  </a:stretch>
                </a:blipFill>
                <a:ln>
                  <a:solidFill>
                    <a:schemeClr val="tx1"/>
                  </a:solidFill>
                </a:ln>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35" name="Rectangle 34">
                  <a:extLst>
                    <a:ext uri="{FF2B5EF4-FFF2-40B4-BE49-F238E27FC236}">
                      <a16:creationId xmlns:a16="http://schemas.microsoft.com/office/drawing/2014/main" id="{92DB8470-5FD9-C131-3313-E2C8130A8AFC}"/>
                    </a:ext>
                  </a:extLst>
                </p:cNvPr>
                <p:cNvSpPr/>
                <p:nvPr/>
              </p:nvSpPr>
              <p:spPr>
                <a:xfrm>
                  <a:off x="7396861" y="3586801"/>
                  <a:ext cx="720000" cy="720000"/>
                </a:xfrm>
                <a:prstGeom prst="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AU" sz="3200" i="1" dirty="0">
                            <a:solidFill>
                              <a:schemeClr val="tx1"/>
                            </a:solidFill>
                            <a:latin typeface="Cambria Math" panose="02040503050406030204" pitchFamily="18" charset="0"/>
                          </a:rPr>
                          <m:t>1</m:t>
                        </m:r>
                      </m:oMath>
                    </m:oMathPara>
                  </a14:m>
                  <a:endParaRPr lang="en-US" i="1" dirty="0">
                    <a:solidFill>
                      <a:schemeClr val="tx1"/>
                    </a:solidFill>
                  </a:endParaRPr>
                </a:p>
              </p:txBody>
            </p:sp>
          </mc:Choice>
          <mc:Fallback xmlns="">
            <p:sp>
              <p:nvSpPr>
                <p:cNvPr id="35" name="Rectangle 34">
                  <a:extLst>
                    <a:ext uri="{FF2B5EF4-FFF2-40B4-BE49-F238E27FC236}">
                      <a16:creationId xmlns:a16="http://schemas.microsoft.com/office/drawing/2014/main" id="{92DB8470-5FD9-C131-3313-E2C8130A8AFC}"/>
                    </a:ext>
                  </a:extLst>
                </p:cNvPr>
                <p:cNvSpPr>
                  <a:spLocks noRot="1" noChangeAspect="1" noMove="1" noResize="1" noEditPoints="1" noAdjustHandles="1" noChangeArrowheads="1" noChangeShapeType="1" noTextEdit="1"/>
                </p:cNvSpPr>
                <p:nvPr/>
              </p:nvSpPr>
              <p:spPr>
                <a:xfrm>
                  <a:off x="7396861" y="3586801"/>
                  <a:ext cx="720000" cy="720000"/>
                </a:xfrm>
                <a:prstGeom prst="rect">
                  <a:avLst/>
                </a:prstGeom>
                <a:blipFill>
                  <a:blip r:embed="rId21"/>
                  <a:stretch>
                    <a:fillRect/>
                  </a:stretch>
                </a:blipFill>
                <a:ln>
                  <a:solidFill>
                    <a:schemeClr val="tx1"/>
                  </a:solidFill>
                </a:ln>
              </p:spPr>
              <p:txBody>
                <a:bodyPr/>
                <a:lstStyle/>
                <a:p>
                  <a:r>
                    <a:rPr lang="en-GB">
                      <a:noFill/>
                    </a:rPr>
                    <a:t> </a:t>
                  </a:r>
                </a:p>
              </p:txBody>
            </p:sp>
          </mc:Fallback>
        </mc:AlternateContent>
      </p:grpSp>
      <p:sp>
        <p:nvSpPr>
          <p:cNvPr id="23" name="Text Box 2">
            <a:extLst>
              <a:ext uri="{FF2B5EF4-FFF2-40B4-BE49-F238E27FC236}">
                <a16:creationId xmlns:a16="http://schemas.microsoft.com/office/drawing/2014/main" id="{CE5B9EA7-52BF-AE2A-0247-73E1ADD7A24E}"/>
              </a:ext>
              <a:ext uri="{C183D7F6-B498-43B3-948B-1728B52AA6E4}">
                <adec:decorative xmlns:adec="http://schemas.microsoft.com/office/drawing/2017/decorative" val="1"/>
              </a:ext>
            </a:extLst>
          </p:cNvPr>
          <p:cNvSpPr txBox="1"/>
          <p:nvPr/>
        </p:nvSpPr>
        <p:spPr>
          <a:xfrm>
            <a:off x="-616707" y="6611344"/>
            <a:ext cx="5652135" cy="338455"/>
          </a:xfrm>
          <a:prstGeom prst="rect">
            <a:avLst/>
          </a:prstGeom>
          <a:noFill/>
          <a:ln>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lnSpc>
                <a:spcPct val="120000"/>
              </a:lnSpc>
              <a:spcBef>
                <a:spcPts val="400"/>
              </a:spcBef>
              <a:spcAft>
                <a:spcPts val="400"/>
              </a:spcAft>
            </a:pPr>
            <a:r>
              <a:rPr lang="pt-BR" sz="650" dirty="0">
                <a:solidFill>
                  <a:srgbClr val="595959"/>
                </a:solidFill>
                <a:effectLst/>
                <a:ea typeface="DengXian" panose="02010600030101010101" pitchFamily="2" charset="-122"/>
                <a:cs typeface="Calibri Light" panose="020F0302020204030204" pitchFamily="34" charset="0"/>
              </a:rPr>
              <a:t>© 2023 Commonwealth of Australia, unless otherwise indicated. Creative Commons Attribution 4.0, unless otherwise indicated.</a:t>
            </a:r>
            <a:endParaRPr lang="en-GB" sz="650" dirty="0">
              <a:solidFill>
                <a:srgbClr val="595959"/>
              </a:solidFill>
              <a:effectLst/>
              <a:ea typeface="DengXian" panose="02010600030101010101" pitchFamily="2" charset="-122"/>
              <a:cs typeface="Calibri Light" panose="020F0302020204030204" pitchFamily="34" charset="0"/>
            </a:endParaRPr>
          </a:p>
          <a:p>
            <a:pPr algn="ctr">
              <a:lnSpc>
                <a:spcPct val="120000"/>
              </a:lnSpc>
              <a:spcBef>
                <a:spcPts val="400"/>
              </a:spcBef>
              <a:spcAft>
                <a:spcPts val="400"/>
              </a:spcAft>
            </a:pPr>
            <a:r>
              <a:rPr lang="pt-BR" sz="650" dirty="0">
                <a:solidFill>
                  <a:srgbClr val="595959"/>
                </a:solidFill>
                <a:effectLst/>
                <a:ea typeface="DengXian" panose="02010600030101010101" pitchFamily="2" charset="-122"/>
                <a:cs typeface="Calibri Light" panose="020F0302020204030204" pitchFamily="34" charset="0"/>
              </a:rPr>
              <a:t> </a:t>
            </a:r>
            <a:endParaRPr lang="en-GB" sz="650" dirty="0">
              <a:solidFill>
                <a:srgbClr val="595959"/>
              </a:solidFill>
              <a:effectLst/>
              <a:ea typeface="DengXian" panose="02010600030101010101" pitchFamily="2" charset="-122"/>
              <a:cs typeface="Calibri Light" panose="020F0302020204030204" pitchFamily="34" charset="0"/>
            </a:endParaRPr>
          </a:p>
        </p:txBody>
      </p:sp>
      <p:pic>
        <p:nvPicPr>
          <p:cNvPr id="24" name="Picture 23">
            <a:hlinkClick r:id="rId22"/>
            <a:extLst>
              <a:ext uri="{FF2B5EF4-FFF2-40B4-BE49-F238E27FC236}">
                <a16:creationId xmlns:a16="http://schemas.microsoft.com/office/drawing/2014/main" id="{71A1A993-7039-106B-F71A-1536EEA8F7CF}"/>
              </a:ext>
              <a:ext uri="{C183D7F6-B498-43B3-948B-1728B52AA6E4}">
                <adec:decorative xmlns:adec="http://schemas.microsoft.com/office/drawing/2017/decorative" val="1"/>
              </a:ext>
            </a:extLst>
          </p:cNvPr>
          <p:cNvPicPr>
            <a:picLocks noChangeAspect="1"/>
          </p:cNvPicPr>
          <p:nvPr/>
        </p:nvPicPr>
        <p:blipFill>
          <a:blip r:embed="rId23" cstate="print">
            <a:extLst>
              <a:ext uri="{28A0092B-C50C-407E-A947-70E740481C1C}">
                <a14:useLocalDpi xmlns:a14="http://schemas.microsoft.com/office/drawing/2010/main" val="0"/>
              </a:ext>
            </a:extLst>
          </a:blip>
          <a:stretch>
            <a:fillRect/>
          </a:stretch>
        </p:blipFill>
        <p:spPr>
          <a:xfrm>
            <a:off x="122625" y="67867"/>
            <a:ext cx="1409307" cy="830062"/>
          </a:xfrm>
          <a:prstGeom prst="rect">
            <a:avLst/>
          </a:prstGeom>
        </p:spPr>
      </p:pic>
    </p:spTree>
    <p:extLst>
      <p:ext uri="{BB962C8B-B14F-4D97-AF65-F5344CB8AC3E}">
        <p14:creationId xmlns:p14="http://schemas.microsoft.com/office/powerpoint/2010/main" val="8271444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99B28728-9D4D-F14F-BF3C-DE8DD08866A3}"/>
                  </a:ext>
                </a:extLst>
              </p:cNvPr>
              <p:cNvSpPr>
                <a:spLocks noGrp="1"/>
              </p:cNvSpPr>
              <p:nvPr>
                <p:ph type="title" idx="4294967295"/>
              </p:nvPr>
            </p:nvSpPr>
            <p:spPr>
              <a:xfrm>
                <a:off x="320970" y="717048"/>
                <a:ext cx="8229600" cy="4525963"/>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a:bodyPr>
              <a:lstStyle/>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14:m>
                  <m:oMathPara xmlns:m="http://schemas.openxmlformats.org/officeDocument/2006/math">
                    <m:oMathParaPr>
                      <m:jc m:val="centerGroup"/>
                    </m:oMathParaPr>
                    <m:oMath xmlns:m="http://schemas.openxmlformats.org/officeDocument/2006/math">
                      <m:r>
                        <a:rPr kumimoji="0" lang="en-AU" sz="3200" b="0" i="1" u="none" strike="noStrike" kern="1200" cap="none" spc="0" normalizeH="0" baseline="0" noProof="0" smtClean="0">
                          <a:ln>
                            <a:noFill/>
                          </a:ln>
                          <a:solidFill>
                            <a:schemeClr val="tx1"/>
                          </a:solidFill>
                          <a:effectLst/>
                          <a:uLnTx/>
                          <a:uFillTx/>
                          <a:latin typeface="Cambria Math" panose="02040503050406030204" pitchFamily="18" charset="0"/>
                          <a:ea typeface="+mn-ea"/>
                          <a:cs typeface="+mn-cs"/>
                        </a:rPr>
                        <m:t>3</m:t>
                      </m:r>
                      <m:r>
                        <a:rPr kumimoji="0" lang="en-AU" sz="3200" b="0" i="1" u="none" strike="noStrike" kern="1200" cap="none" spc="0" normalizeH="0" baseline="0" noProof="0" smtClean="0">
                          <a:ln>
                            <a:noFill/>
                          </a:ln>
                          <a:solidFill>
                            <a:schemeClr val="tx1"/>
                          </a:solidFill>
                          <a:effectLst/>
                          <a:uLnTx/>
                          <a:uFillTx/>
                          <a:latin typeface="Cambria Math" panose="02040503050406030204" pitchFamily="18" charset="0"/>
                          <a:ea typeface="+mn-ea"/>
                          <a:cs typeface="+mn-cs"/>
                        </a:rPr>
                        <m:t>𝑥</m:t>
                      </m:r>
                      <m:r>
                        <a:rPr kumimoji="0" lang="en-AU" sz="3200" b="0" i="1" u="none" strike="noStrike" kern="1200" cap="none" spc="0" normalizeH="0" baseline="0" noProof="0">
                          <a:ln>
                            <a:noFill/>
                          </a:ln>
                          <a:solidFill>
                            <a:schemeClr val="tx1"/>
                          </a:solidFill>
                          <a:effectLst/>
                          <a:uLnTx/>
                          <a:uFillTx/>
                          <a:latin typeface="Cambria Math" panose="02040503050406030204" pitchFamily="18" charset="0"/>
                          <a:ea typeface="+mn-ea"/>
                          <a:cs typeface="+mn-cs"/>
                        </a:rPr>
                        <m:t>=</m:t>
                      </m:r>
                      <m:r>
                        <a:rPr kumimoji="0" lang="en-AU" sz="3200" b="0" i="1" u="none" strike="noStrike" kern="1200" cap="none" spc="0" normalizeH="0" baseline="0" noProof="0" smtClean="0">
                          <a:ln>
                            <a:noFill/>
                          </a:ln>
                          <a:solidFill>
                            <a:schemeClr val="tx1"/>
                          </a:solidFill>
                          <a:effectLst/>
                          <a:uLnTx/>
                          <a:uFillTx/>
                          <a:latin typeface="Cambria Math" panose="02040503050406030204" pitchFamily="18" charset="0"/>
                          <a:ea typeface="+mn-ea"/>
                          <a:cs typeface="+mn-cs"/>
                        </a:rPr>
                        <m:t>15</m:t>
                      </m:r>
                    </m:oMath>
                  </m:oMathPara>
                </a14:m>
                <a:endParaRPr kumimoji="0" lang="en-AU" sz="3200" b="0" i="0" u="none" strike="noStrike" kern="1200" cap="none" spc="0" normalizeH="0" baseline="0" noProof="0" dirty="0">
                  <a:ln>
                    <a:noFill/>
                  </a:ln>
                  <a:solidFill>
                    <a:schemeClr val="tx1"/>
                  </a:solidFill>
                  <a:effectLst/>
                  <a:uLnTx/>
                  <a:uFillTx/>
                  <a:latin typeface="+mn-lt"/>
                  <a:ea typeface="+mn-ea"/>
                  <a:cs typeface="+mn-cs"/>
                </a:endParaRPr>
              </a:p>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endParaRPr kumimoji="0" lang="en-US" sz="3200" b="0" i="0" u="none" strike="noStrike" kern="1200" cap="none" spc="0" normalizeH="0" baseline="0" noProof="0" dirty="0">
                  <a:ln>
                    <a:noFill/>
                  </a:ln>
                  <a:solidFill>
                    <a:schemeClr val="tx1"/>
                  </a:solidFill>
                  <a:effectLst/>
                  <a:uLnTx/>
                  <a:uFillTx/>
                  <a:latin typeface="+mn-lt"/>
                  <a:ea typeface="+mn-ea"/>
                  <a:cs typeface="+mn-cs"/>
                </a:endParaRPr>
              </a:p>
            </p:txBody>
          </p:sp>
        </mc:Choice>
        <mc:Fallback xmlns="">
          <p:sp>
            <p:nvSpPr>
              <p:cNvPr id="3" name="Content Placeholder 2">
                <a:extLst>
                  <a:ext uri="{FF2B5EF4-FFF2-40B4-BE49-F238E27FC236}">
                    <a16:creationId xmlns:a16="http://schemas.microsoft.com/office/drawing/2014/main" id="{99B28728-9D4D-F14F-BF3C-DE8DD08866A3}"/>
                  </a:ext>
                </a:extLst>
              </p:cNvPr>
              <p:cNvSpPr>
                <a:spLocks noGrp="1" noRot="1" noChangeAspect="1" noMove="1" noResize="1" noEditPoints="1" noAdjustHandles="1" noChangeArrowheads="1" noChangeShapeType="1" noTextEdit="1"/>
              </p:cNvSpPr>
              <p:nvPr>
                <p:ph type="title" idx="4294967295"/>
              </p:nvPr>
            </p:nvSpPr>
            <p:spPr>
              <a:xfrm>
                <a:off x="320970" y="717048"/>
                <a:ext cx="8229600" cy="4525963"/>
              </a:xfrm>
              <a:prstGeom prst="rect">
                <a:avLst/>
              </a:prstGeom>
              <a:blipFill>
                <a:blip r:embed="rId3"/>
                <a:stretch>
                  <a:fillRect/>
                </a:stretch>
              </a:blipFill>
              <a:ln>
                <a:noFill/>
                <a:prstDash/>
              </a:ln>
              <a:effectLst/>
            </p:spPr>
            <p:txBody>
              <a:bodyPr/>
              <a:lstStyle/>
              <a:p>
                <a:r>
                  <a:rPr lang="en-GB">
                    <a:noFill/>
                  </a:rPr>
                  <a:t> </a:t>
                </a:r>
              </a:p>
            </p:txBody>
          </p:sp>
        </mc:Fallback>
      </mc:AlternateContent>
      <p:graphicFrame>
        <p:nvGraphicFramePr>
          <p:cNvPr id="4" name="Table 7" descr="Diagram of algebra mat showing 3 green rectangles marked x, an equals sign is in the middle. The right hand side shows 15 green squares marked 1. Each x rectangle is aligned with five green squares marked 1, showing 3 groups of 5.">
            <a:extLst>
              <a:ext uri="{FF2B5EF4-FFF2-40B4-BE49-F238E27FC236}">
                <a16:creationId xmlns:a16="http://schemas.microsoft.com/office/drawing/2014/main" id="{D7D41689-0752-2D44-8805-A951A039AF71}"/>
              </a:ext>
            </a:extLst>
          </p:cNvPr>
          <p:cNvGraphicFramePr>
            <a:graphicFrameLocks noGrp="1"/>
          </p:cNvGraphicFramePr>
          <p:nvPr>
            <p:extLst>
              <p:ext uri="{D42A27DB-BD31-4B8C-83A1-F6EECF244321}">
                <p14:modId xmlns:p14="http://schemas.microsoft.com/office/powerpoint/2010/main" val="3064910331"/>
              </p:ext>
            </p:extLst>
          </p:nvPr>
        </p:nvGraphicFramePr>
        <p:xfrm>
          <a:off x="360259" y="1772816"/>
          <a:ext cx="8604229" cy="4253096"/>
        </p:xfrm>
        <a:graphic>
          <a:graphicData uri="http://schemas.openxmlformats.org/drawingml/2006/table">
            <a:tbl>
              <a:tblPr firstRow="1" bandRow="1">
                <a:tableStyleId>{5C22544A-7EE6-4342-B048-85BDC9FD1C3A}</a:tableStyleId>
              </a:tblPr>
              <a:tblGrid>
                <a:gridCol w="3419478">
                  <a:extLst>
                    <a:ext uri="{9D8B030D-6E8A-4147-A177-3AD203B41FA5}">
                      <a16:colId xmlns:a16="http://schemas.microsoft.com/office/drawing/2014/main" val="1098949831"/>
                    </a:ext>
                  </a:extLst>
                </a:gridCol>
                <a:gridCol w="576239">
                  <a:extLst>
                    <a:ext uri="{9D8B030D-6E8A-4147-A177-3AD203B41FA5}">
                      <a16:colId xmlns:a16="http://schemas.microsoft.com/office/drawing/2014/main" val="4266940996"/>
                    </a:ext>
                  </a:extLst>
                </a:gridCol>
                <a:gridCol w="4608512">
                  <a:extLst>
                    <a:ext uri="{9D8B030D-6E8A-4147-A177-3AD203B41FA5}">
                      <a16:colId xmlns:a16="http://schemas.microsoft.com/office/drawing/2014/main" val="286901235"/>
                    </a:ext>
                  </a:extLst>
                </a:gridCol>
              </a:tblGrid>
              <a:tr h="4253096">
                <a:tc>
                  <a:txBody>
                    <a:bodyPr/>
                    <a:lstStyle/>
                    <a:p>
                      <a:endParaRPr lang="en-US" sz="4000" dirty="0">
                        <a:solidFill>
                          <a:schemeClr val="tx1"/>
                        </a:solidFill>
                      </a:endParaRPr>
                    </a:p>
                    <a:p>
                      <a:endParaRPr lang="en-US" sz="4000" dirty="0">
                        <a:solidFill>
                          <a:schemeClr val="tx1"/>
                        </a:solidFill>
                      </a:endParaRPr>
                    </a:p>
                    <a:p>
                      <a:endParaRPr lang="en-US" sz="4000" dirty="0">
                        <a:solidFill>
                          <a:schemeClr val="tx1"/>
                        </a:solidFill>
                      </a:endParaRPr>
                    </a:p>
                    <a:p>
                      <a:endParaRPr lang="en-US" sz="4000" dirty="0">
                        <a:solidFill>
                          <a:schemeClr val="tx1"/>
                        </a:solidFill>
                      </a:endParaRPr>
                    </a:p>
                    <a:p>
                      <a:endParaRPr lang="en-US" sz="4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4000" dirty="0">
                        <a:solidFill>
                          <a:schemeClr val="tx1"/>
                        </a:solidFill>
                      </a:endParaRPr>
                    </a:p>
                    <a:p>
                      <a:pPr algn="ctr"/>
                      <a:endParaRPr lang="en-US" sz="4000" dirty="0">
                        <a:solidFill>
                          <a:schemeClr val="tx1"/>
                        </a:solidFill>
                      </a:endParaRPr>
                    </a:p>
                    <a:p>
                      <a:pPr algn="ctr"/>
                      <a:r>
                        <a:rPr lang="en-US" sz="4000" dirty="0">
                          <a:solidFill>
                            <a:schemeClr val="tx1"/>
                          </a:solidFill>
                        </a:rPr>
                        <a:t>=</a:t>
                      </a:r>
                    </a:p>
                    <a:p>
                      <a:pPr algn="ctr"/>
                      <a:endParaRPr lang="en-US" sz="4000" dirty="0">
                        <a:solidFill>
                          <a:schemeClr val="tx1"/>
                        </a:solidFill>
                      </a:endParaRPr>
                    </a:p>
                    <a:p>
                      <a:pPr algn="ctr"/>
                      <a:endParaRPr lang="en-US" sz="4000" dirty="0">
                        <a:solidFill>
                          <a:schemeClr val="tx1"/>
                        </a:solidFill>
                      </a:endParaRPr>
                    </a:p>
                    <a:p>
                      <a:pPr algn="ctr"/>
                      <a:endParaRPr lang="en-US" sz="4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4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538833827"/>
                  </a:ext>
                </a:extLst>
              </a:tr>
            </a:tbl>
          </a:graphicData>
        </a:graphic>
      </p:graphicFrame>
      <p:grpSp>
        <p:nvGrpSpPr>
          <p:cNvPr id="23" name="Group 22" descr="Three green rectangles">
            <a:extLst>
              <a:ext uri="{FF2B5EF4-FFF2-40B4-BE49-F238E27FC236}">
                <a16:creationId xmlns:a16="http://schemas.microsoft.com/office/drawing/2014/main" id="{7DFB25CF-6857-6753-AEDD-286D5B0BD312}"/>
              </a:ext>
            </a:extLst>
          </p:cNvPr>
          <p:cNvGrpSpPr/>
          <p:nvPr/>
        </p:nvGrpSpPr>
        <p:grpSpPr>
          <a:xfrm>
            <a:off x="827279" y="2029004"/>
            <a:ext cx="2700305" cy="2674888"/>
            <a:chOff x="827279" y="2029004"/>
            <a:chExt cx="2700305" cy="2674888"/>
          </a:xfrm>
        </p:grpSpPr>
        <mc:AlternateContent xmlns:mc="http://schemas.openxmlformats.org/markup-compatibility/2006" xmlns:a14="http://schemas.microsoft.com/office/drawing/2010/main">
          <mc:Choice Requires="a14">
            <p:sp>
              <p:nvSpPr>
                <p:cNvPr id="5" name="Rectangle 4">
                  <a:extLst>
                    <a:ext uri="{FF2B5EF4-FFF2-40B4-BE49-F238E27FC236}">
                      <a16:creationId xmlns:a16="http://schemas.microsoft.com/office/drawing/2014/main" id="{18D01A62-3D2C-FE41-AD90-D185B9E25AEF}"/>
                    </a:ext>
                  </a:extLst>
                </p:cNvPr>
                <p:cNvSpPr/>
                <p:nvPr/>
              </p:nvSpPr>
              <p:spPr>
                <a:xfrm rot="5400000">
                  <a:off x="1817584" y="1039004"/>
                  <a:ext cx="720000" cy="2700000"/>
                </a:xfrm>
                <a:prstGeom prst="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algn="ctr"/>
                  <a14:m>
                    <m:oMathPara xmlns:m="http://schemas.openxmlformats.org/officeDocument/2006/math">
                      <m:oMathParaPr>
                        <m:jc m:val="centerGroup"/>
                      </m:oMathParaPr>
                      <m:oMath xmlns:m="http://schemas.openxmlformats.org/officeDocument/2006/math">
                        <m:r>
                          <a:rPr lang="en-AU" sz="3200" i="1" dirty="0">
                            <a:solidFill>
                              <a:schemeClr val="tx1"/>
                            </a:solidFill>
                            <a:latin typeface="Cambria Math" panose="02040503050406030204" pitchFamily="18" charset="0"/>
                          </a:rPr>
                          <m:t>𝑥</m:t>
                        </m:r>
                      </m:oMath>
                    </m:oMathPara>
                  </a14:m>
                  <a:endParaRPr lang="en-US" i="1" dirty="0">
                    <a:solidFill>
                      <a:schemeClr val="tx1"/>
                    </a:solidFill>
                  </a:endParaRPr>
                </a:p>
              </p:txBody>
            </p:sp>
          </mc:Choice>
          <mc:Fallback xmlns="">
            <p:sp>
              <p:nvSpPr>
                <p:cNvPr id="5" name="Rectangle 4">
                  <a:extLst>
                    <a:ext uri="{FF2B5EF4-FFF2-40B4-BE49-F238E27FC236}">
                      <a16:creationId xmlns:a16="http://schemas.microsoft.com/office/drawing/2014/main" id="{18D01A62-3D2C-FE41-AD90-D185B9E25AEF}"/>
                    </a:ext>
                  </a:extLst>
                </p:cNvPr>
                <p:cNvSpPr>
                  <a:spLocks noRot="1" noChangeAspect="1" noMove="1" noResize="1" noEditPoints="1" noAdjustHandles="1" noChangeArrowheads="1" noChangeShapeType="1" noTextEdit="1"/>
                </p:cNvSpPr>
                <p:nvPr/>
              </p:nvSpPr>
              <p:spPr>
                <a:xfrm rot="5400000">
                  <a:off x="1817584" y="1039004"/>
                  <a:ext cx="720000" cy="2700000"/>
                </a:xfrm>
                <a:prstGeom prst="rect">
                  <a:avLst/>
                </a:prstGeom>
                <a:blipFill>
                  <a:blip r:embed="rId4"/>
                  <a:stretch>
                    <a:fillRect/>
                  </a:stretch>
                </a:blipFill>
                <a:ln>
                  <a:solidFill>
                    <a:schemeClr val="tx1"/>
                  </a:solidFill>
                </a:ln>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6" name="Rectangle 5">
                  <a:extLst>
                    <a:ext uri="{FF2B5EF4-FFF2-40B4-BE49-F238E27FC236}">
                      <a16:creationId xmlns:a16="http://schemas.microsoft.com/office/drawing/2014/main" id="{E622AF1C-B287-BA43-9162-3D33B9BA3634}"/>
                    </a:ext>
                  </a:extLst>
                </p:cNvPr>
                <p:cNvSpPr/>
                <p:nvPr/>
              </p:nvSpPr>
              <p:spPr>
                <a:xfrm rot="5400000">
                  <a:off x="1817584" y="2005802"/>
                  <a:ext cx="720000" cy="2700000"/>
                </a:xfrm>
                <a:prstGeom prst="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algn="ctr"/>
                  <a14:m>
                    <m:oMathPara xmlns:m="http://schemas.openxmlformats.org/officeDocument/2006/math">
                      <m:oMathParaPr>
                        <m:jc m:val="centerGroup"/>
                      </m:oMathParaPr>
                      <m:oMath xmlns:m="http://schemas.openxmlformats.org/officeDocument/2006/math">
                        <m:r>
                          <a:rPr lang="en-AU" sz="3200" i="1" dirty="0">
                            <a:solidFill>
                              <a:schemeClr val="tx1"/>
                            </a:solidFill>
                            <a:latin typeface="Cambria Math" panose="02040503050406030204" pitchFamily="18" charset="0"/>
                          </a:rPr>
                          <m:t>𝑥</m:t>
                        </m:r>
                      </m:oMath>
                    </m:oMathPara>
                  </a14:m>
                  <a:endParaRPr lang="en-US" i="1" dirty="0">
                    <a:solidFill>
                      <a:schemeClr val="tx1"/>
                    </a:solidFill>
                  </a:endParaRPr>
                </a:p>
              </p:txBody>
            </p:sp>
          </mc:Choice>
          <mc:Fallback xmlns="">
            <p:sp>
              <p:nvSpPr>
                <p:cNvPr id="6" name="Rectangle 5">
                  <a:extLst>
                    <a:ext uri="{FF2B5EF4-FFF2-40B4-BE49-F238E27FC236}">
                      <a16:creationId xmlns:a16="http://schemas.microsoft.com/office/drawing/2014/main" id="{E622AF1C-B287-BA43-9162-3D33B9BA3634}"/>
                    </a:ext>
                  </a:extLst>
                </p:cNvPr>
                <p:cNvSpPr>
                  <a:spLocks noRot="1" noChangeAspect="1" noMove="1" noResize="1" noEditPoints="1" noAdjustHandles="1" noChangeArrowheads="1" noChangeShapeType="1" noTextEdit="1"/>
                </p:cNvSpPr>
                <p:nvPr/>
              </p:nvSpPr>
              <p:spPr>
                <a:xfrm rot="5400000">
                  <a:off x="1817584" y="2005802"/>
                  <a:ext cx="720000" cy="2700000"/>
                </a:xfrm>
                <a:prstGeom prst="rect">
                  <a:avLst/>
                </a:prstGeom>
                <a:blipFill>
                  <a:blip r:embed="rId5"/>
                  <a:stretch>
                    <a:fillRect/>
                  </a:stretch>
                </a:blipFill>
                <a:ln>
                  <a:solidFill>
                    <a:schemeClr val="tx1"/>
                  </a:solidFill>
                </a:ln>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7" name="Rectangle 6">
                  <a:extLst>
                    <a:ext uri="{FF2B5EF4-FFF2-40B4-BE49-F238E27FC236}">
                      <a16:creationId xmlns:a16="http://schemas.microsoft.com/office/drawing/2014/main" id="{B2432411-8FA7-BE41-BF10-55AB9AAE901C}"/>
                    </a:ext>
                  </a:extLst>
                </p:cNvPr>
                <p:cNvSpPr/>
                <p:nvPr/>
              </p:nvSpPr>
              <p:spPr>
                <a:xfrm rot="5400000">
                  <a:off x="1817279" y="2993892"/>
                  <a:ext cx="720000" cy="2700000"/>
                </a:xfrm>
                <a:prstGeom prst="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algn="ctr"/>
                  <a14:m>
                    <m:oMathPara xmlns:m="http://schemas.openxmlformats.org/officeDocument/2006/math">
                      <m:oMathParaPr>
                        <m:jc m:val="centerGroup"/>
                      </m:oMathParaPr>
                      <m:oMath xmlns:m="http://schemas.openxmlformats.org/officeDocument/2006/math">
                        <m:r>
                          <a:rPr lang="en-AU" sz="3200" i="1" dirty="0">
                            <a:solidFill>
                              <a:schemeClr val="tx1"/>
                            </a:solidFill>
                            <a:latin typeface="Cambria Math" panose="02040503050406030204" pitchFamily="18" charset="0"/>
                          </a:rPr>
                          <m:t>𝑥</m:t>
                        </m:r>
                      </m:oMath>
                    </m:oMathPara>
                  </a14:m>
                  <a:endParaRPr lang="en-US" i="1" dirty="0">
                    <a:solidFill>
                      <a:schemeClr val="tx1"/>
                    </a:solidFill>
                  </a:endParaRPr>
                </a:p>
              </p:txBody>
            </p:sp>
          </mc:Choice>
          <mc:Fallback xmlns="">
            <p:sp>
              <p:nvSpPr>
                <p:cNvPr id="7" name="Rectangle 6">
                  <a:extLst>
                    <a:ext uri="{FF2B5EF4-FFF2-40B4-BE49-F238E27FC236}">
                      <a16:creationId xmlns:a16="http://schemas.microsoft.com/office/drawing/2014/main" id="{B2432411-8FA7-BE41-BF10-55AB9AAE901C}"/>
                    </a:ext>
                  </a:extLst>
                </p:cNvPr>
                <p:cNvSpPr>
                  <a:spLocks noRot="1" noChangeAspect="1" noMove="1" noResize="1" noEditPoints="1" noAdjustHandles="1" noChangeArrowheads="1" noChangeShapeType="1" noTextEdit="1"/>
                </p:cNvSpPr>
                <p:nvPr/>
              </p:nvSpPr>
              <p:spPr>
                <a:xfrm rot="5400000">
                  <a:off x="1817279" y="2993892"/>
                  <a:ext cx="720000" cy="2700000"/>
                </a:xfrm>
                <a:prstGeom prst="rect">
                  <a:avLst/>
                </a:prstGeom>
                <a:blipFill>
                  <a:blip r:embed="rId6"/>
                  <a:stretch>
                    <a:fillRect/>
                  </a:stretch>
                </a:blipFill>
                <a:ln>
                  <a:solidFill>
                    <a:schemeClr val="tx1"/>
                  </a:solidFill>
                </a:ln>
              </p:spPr>
              <p:txBody>
                <a:bodyPr/>
                <a:lstStyle/>
                <a:p>
                  <a:r>
                    <a:rPr lang="en-GB">
                      <a:noFill/>
                    </a:rPr>
                    <a:t> </a:t>
                  </a:r>
                </a:p>
              </p:txBody>
            </p:sp>
          </mc:Fallback>
        </mc:AlternateContent>
      </p:grpSp>
      <p:grpSp>
        <p:nvGrpSpPr>
          <p:cNvPr id="30" name="Group 29" descr="15 green ones">
            <a:extLst>
              <a:ext uri="{FF2B5EF4-FFF2-40B4-BE49-F238E27FC236}">
                <a16:creationId xmlns:a16="http://schemas.microsoft.com/office/drawing/2014/main" id="{BB52E49D-6C78-ABE8-78D5-3DBF4E8D6DAF}"/>
              </a:ext>
            </a:extLst>
          </p:cNvPr>
          <p:cNvGrpSpPr/>
          <p:nvPr/>
        </p:nvGrpSpPr>
        <p:grpSpPr>
          <a:xfrm>
            <a:off x="4603334" y="2023779"/>
            <a:ext cx="4344399" cy="2701702"/>
            <a:chOff x="4603334" y="2023779"/>
            <a:chExt cx="4344399" cy="2701702"/>
          </a:xfrm>
        </p:grpSpPr>
        <p:grpSp>
          <p:nvGrpSpPr>
            <p:cNvPr id="28" name="Group 27" descr="Five green ones">
              <a:extLst>
                <a:ext uri="{FF2B5EF4-FFF2-40B4-BE49-F238E27FC236}">
                  <a16:creationId xmlns:a16="http://schemas.microsoft.com/office/drawing/2014/main" id="{F33878A0-4E31-531A-BC15-316B716361D3}"/>
                </a:ext>
              </a:extLst>
            </p:cNvPr>
            <p:cNvGrpSpPr/>
            <p:nvPr/>
          </p:nvGrpSpPr>
          <p:grpSpPr>
            <a:xfrm>
              <a:off x="4603334" y="2023779"/>
              <a:ext cx="4344399" cy="1708821"/>
              <a:chOff x="4603334" y="2023779"/>
              <a:chExt cx="4344399" cy="1708821"/>
            </a:xfrm>
          </p:grpSpPr>
          <mc:AlternateContent xmlns:mc="http://schemas.openxmlformats.org/markup-compatibility/2006" xmlns:a14="http://schemas.microsoft.com/office/drawing/2010/main">
            <mc:Choice Requires="a14">
              <p:sp>
                <p:nvSpPr>
                  <p:cNvPr id="11" name="Rectangle 10">
                    <a:extLst>
                      <a:ext uri="{FF2B5EF4-FFF2-40B4-BE49-F238E27FC236}">
                        <a16:creationId xmlns:a16="http://schemas.microsoft.com/office/drawing/2014/main" id="{5DB72A25-F502-294F-8E19-0F5A39D7BF44}"/>
                      </a:ext>
                    </a:extLst>
                  </p:cNvPr>
                  <p:cNvSpPr/>
                  <p:nvPr/>
                </p:nvSpPr>
                <p:spPr>
                  <a:xfrm>
                    <a:off x="4603334" y="2995803"/>
                    <a:ext cx="720000" cy="720000"/>
                  </a:xfrm>
                  <a:prstGeom prst="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AU" sz="3200" i="1" dirty="0">
                              <a:solidFill>
                                <a:schemeClr val="tx1"/>
                              </a:solidFill>
                              <a:latin typeface="Cambria Math" panose="02040503050406030204" pitchFamily="18" charset="0"/>
                            </a:rPr>
                            <m:t>1</m:t>
                          </m:r>
                        </m:oMath>
                      </m:oMathPara>
                    </a14:m>
                    <a:endParaRPr lang="en-US" i="1" dirty="0">
                      <a:solidFill>
                        <a:schemeClr val="tx1"/>
                      </a:solidFill>
                    </a:endParaRPr>
                  </a:p>
                </p:txBody>
              </p:sp>
            </mc:Choice>
            <mc:Fallback xmlns="">
              <p:sp>
                <p:nvSpPr>
                  <p:cNvPr id="11" name="Rectangle 10">
                    <a:extLst>
                      <a:ext uri="{FF2B5EF4-FFF2-40B4-BE49-F238E27FC236}">
                        <a16:creationId xmlns:a16="http://schemas.microsoft.com/office/drawing/2014/main" id="{5DB72A25-F502-294F-8E19-0F5A39D7BF44}"/>
                      </a:ext>
                    </a:extLst>
                  </p:cNvPr>
                  <p:cNvSpPr>
                    <a:spLocks noRot="1" noChangeAspect="1" noMove="1" noResize="1" noEditPoints="1" noAdjustHandles="1" noChangeArrowheads="1" noChangeShapeType="1" noTextEdit="1"/>
                  </p:cNvSpPr>
                  <p:nvPr/>
                </p:nvSpPr>
                <p:spPr>
                  <a:xfrm>
                    <a:off x="4603334" y="2995803"/>
                    <a:ext cx="720000" cy="720000"/>
                  </a:xfrm>
                  <a:prstGeom prst="rect">
                    <a:avLst/>
                  </a:prstGeom>
                  <a:blipFill>
                    <a:blip r:embed="rId7"/>
                    <a:stretch>
                      <a:fillRect/>
                    </a:stretch>
                  </a:blipFill>
                  <a:ln>
                    <a:solidFill>
                      <a:schemeClr val="tx1"/>
                    </a:solidFill>
                  </a:ln>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2" name="Rectangle 11">
                    <a:extLst>
                      <a:ext uri="{FF2B5EF4-FFF2-40B4-BE49-F238E27FC236}">
                        <a16:creationId xmlns:a16="http://schemas.microsoft.com/office/drawing/2014/main" id="{2775D546-687B-0F49-B9F1-828338ECFCC4}"/>
                      </a:ext>
                    </a:extLst>
                  </p:cNvPr>
                  <p:cNvSpPr/>
                  <p:nvPr/>
                </p:nvSpPr>
                <p:spPr>
                  <a:xfrm>
                    <a:off x="5567577" y="2996952"/>
                    <a:ext cx="720000" cy="720000"/>
                  </a:xfrm>
                  <a:prstGeom prst="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AU" sz="3200" i="1" dirty="0">
                              <a:solidFill>
                                <a:schemeClr val="tx1"/>
                              </a:solidFill>
                              <a:latin typeface="Cambria Math" panose="02040503050406030204" pitchFamily="18" charset="0"/>
                            </a:rPr>
                            <m:t>1</m:t>
                          </m:r>
                        </m:oMath>
                      </m:oMathPara>
                    </a14:m>
                    <a:endParaRPr lang="en-US" i="1" dirty="0">
                      <a:solidFill>
                        <a:schemeClr val="tx1"/>
                      </a:solidFill>
                    </a:endParaRPr>
                  </a:p>
                </p:txBody>
              </p:sp>
            </mc:Choice>
            <mc:Fallback xmlns="">
              <p:sp>
                <p:nvSpPr>
                  <p:cNvPr id="12" name="Rectangle 11">
                    <a:extLst>
                      <a:ext uri="{FF2B5EF4-FFF2-40B4-BE49-F238E27FC236}">
                        <a16:creationId xmlns:a16="http://schemas.microsoft.com/office/drawing/2014/main" id="{2775D546-687B-0F49-B9F1-828338ECFCC4}"/>
                      </a:ext>
                    </a:extLst>
                  </p:cNvPr>
                  <p:cNvSpPr>
                    <a:spLocks noRot="1" noChangeAspect="1" noMove="1" noResize="1" noEditPoints="1" noAdjustHandles="1" noChangeArrowheads="1" noChangeShapeType="1" noTextEdit="1"/>
                  </p:cNvSpPr>
                  <p:nvPr/>
                </p:nvSpPr>
                <p:spPr>
                  <a:xfrm>
                    <a:off x="5567577" y="2996952"/>
                    <a:ext cx="720000" cy="720000"/>
                  </a:xfrm>
                  <a:prstGeom prst="rect">
                    <a:avLst/>
                  </a:prstGeom>
                  <a:blipFill>
                    <a:blip r:embed="rId8"/>
                    <a:stretch>
                      <a:fillRect/>
                    </a:stretch>
                  </a:blipFill>
                  <a:ln>
                    <a:solidFill>
                      <a:schemeClr val="tx1"/>
                    </a:solidFill>
                  </a:ln>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3" name="Rectangle 12">
                    <a:extLst>
                      <a:ext uri="{FF2B5EF4-FFF2-40B4-BE49-F238E27FC236}">
                        <a16:creationId xmlns:a16="http://schemas.microsoft.com/office/drawing/2014/main" id="{8DC2A109-895D-054E-A9C8-41545129C431}"/>
                      </a:ext>
                    </a:extLst>
                  </p:cNvPr>
                  <p:cNvSpPr/>
                  <p:nvPr/>
                </p:nvSpPr>
                <p:spPr>
                  <a:xfrm>
                    <a:off x="6483842" y="2980030"/>
                    <a:ext cx="720000" cy="720000"/>
                  </a:xfrm>
                  <a:prstGeom prst="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AU" sz="3200" i="1" dirty="0">
                              <a:solidFill>
                                <a:schemeClr val="tx1"/>
                              </a:solidFill>
                              <a:latin typeface="Cambria Math" panose="02040503050406030204" pitchFamily="18" charset="0"/>
                            </a:rPr>
                            <m:t>1</m:t>
                          </m:r>
                        </m:oMath>
                      </m:oMathPara>
                    </a14:m>
                    <a:endParaRPr lang="en-US" i="1" dirty="0">
                      <a:solidFill>
                        <a:schemeClr val="tx1"/>
                      </a:solidFill>
                    </a:endParaRPr>
                  </a:p>
                </p:txBody>
              </p:sp>
            </mc:Choice>
            <mc:Fallback xmlns="">
              <p:sp>
                <p:nvSpPr>
                  <p:cNvPr id="13" name="Rectangle 12">
                    <a:extLst>
                      <a:ext uri="{FF2B5EF4-FFF2-40B4-BE49-F238E27FC236}">
                        <a16:creationId xmlns:a16="http://schemas.microsoft.com/office/drawing/2014/main" id="{8DC2A109-895D-054E-A9C8-41545129C431}"/>
                      </a:ext>
                    </a:extLst>
                  </p:cNvPr>
                  <p:cNvSpPr>
                    <a:spLocks noRot="1" noChangeAspect="1" noMove="1" noResize="1" noEditPoints="1" noAdjustHandles="1" noChangeArrowheads="1" noChangeShapeType="1" noTextEdit="1"/>
                  </p:cNvSpPr>
                  <p:nvPr/>
                </p:nvSpPr>
                <p:spPr>
                  <a:xfrm>
                    <a:off x="6483842" y="2980030"/>
                    <a:ext cx="720000" cy="720000"/>
                  </a:xfrm>
                  <a:prstGeom prst="rect">
                    <a:avLst/>
                  </a:prstGeom>
                  <a:blipFill>
                    <a:blip r:embed="rId9"/>
                    <a:stretch>
                      <a:fillRect/>
                    </a:stretch>
                  </a:blipFill>
                  <a:ln>
                    <a:solidFill>
                      <a:schemeClr val="tx1"/>
                    </a:solidFill>
                  </a:ln>
                </p:spPr>
                <p:txBody>
                  <a:bodyPr/>
                  <a:lstStyle/>
                  <a:p>
                    <a:r>
                      <a:rPr lang="en-GB">
                        <a:noFill/>
                      </a:rPr>
                      <a:t> </a:t>
                    </a:r>
                  </a:p>
                </p:txBody>
              </p:sp>
            </mc:Fallback>
          </mc:AlternateContent>
          <p:grpSp>
            <p:nvGrpSpPr>
              <p:cNvPr id="24" name="Group 23">
                <a:extLst>
                  <a:ext uri="{FF2B5EF4-FFF2-40B4-BE49-F238E27FC236}">
                    <a16:creationId xmlns:a16="http://schemas.microsoft.com/office/drawing/2014/main" id="{C6F43318-CF06-C372-A8FB-909160E9CB73}"/>
                  </a:ext>
                </a:extLst>
              </p:cNvPr>
              <p:cNvGrpSpPr/>
              <p:nvPr/>
            </p:nvGrpSpPr>
            <p:grpSpPr>
              <a:xfrm>
                <a:off x="4604962" y="2023779"/>
                <a:ext cx="4341588" cy="728929"/>
                <a:chOff x="4604962" y="2023779"/>
                <a:chExt cx="4341588" cy="728929"/>
              </a:xfrm>
            </p:grpSpPr>
            <mc:AlternateContent xmlns:mc="http://schemas.openxmlformats.org/markup-compatibility/2006" xmlns:a14="http://schemas.microsoft.com/office/drawing/2010/main">
              <mc:Choice Requires="a14">
                <p:sp>
                  <p:nvSpPr>
                    <p:cNvPr id="8" name="Rectangle 7">
                      <a:extLst>
                        <a:ext uri="{FF2B5EF4-FFF2-40B4-BE49-F238E27FC236}">
                          <a16:creationId xmlns:a16="http://schemas.microsoft.com/office/drawing/2014/main" id="{919E7906-1A81-EA49-AF88-174770CD21AC}"/>
                        </a:ext>
                      </a:extLst>
                    </p:cNvPr>
                    <p:cNvSpPr/>
                    <p:nvPr/>
                  </p:nvSpPr>
                  <p:spPr>
                    <a:xfrm>
                      <a:off x="4604962" y="2024436"/>
                      <a:ext cx="720000" cy="720000"/>
                    </a:xfrm>
                    <a:prstGeom prst="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AU" sz="3200" i="1" dirty="0">
                                <a:solidFill>
                                  <a:schemeClr val="tx1"/>
                                </a:solidFill>
                                <a:latin typeface="Cambria Math" panose="02040503050406030204" pitchFamily="18" charset="0"/>
                              </a:rPr>
                              <m:t>1</m:t>
                            </m:r>
                          </m:oMath>
                        </m:oMathPara>
                      </a14:m>
                      <a:endParaRPr lang="en-US" i="1" dirty="0">
                        <a:solidFill>
                          <a:schemeClr val="tx1"/>
                        </a:solidFill>
                      </a:endParaRPr>
                    </a:p>
                  </p:txBody>
                </p:sp>
              </mc:Choice>
              <mc:Fallback xmlns="">
                <p:sp>
                  <p:nvSpPr>
                    <p:cNvPr id="8" name="Rectangle 7">
                      <a:extLst>
                        <a:ext uri="{FF2B5EF4-FFF2-40B4-BE49-F238E27FC236}">
                          <a16:creationId xmlns:a16="http://schemas.microsoft.com/office/drawing/2014/main" id="{919E7906-1A81-EA49-AF88-174770CD21AC}"/>
                        </a:ext>
                      </a:extLst>
                    </p:cNvPr>
                    <p:cNvSpPr>
                      <a:spLocks noRot="1" noChangeAspect="1" noMove="1" noResize="1" noEditPoints="1" noAdjustHandles="1" noChangeArrowheads="1" noChangeShapeType="1" noTextEdit="1"/>
                    </p:cNvSpPr>
                    <p:nvPr/>
                  </p:nvSpPr>
                  <p:spPr>
                    <a:xfrm>
                      <a:off x="4604962" y="2024436"/>
                      <a:ext cx="720000" cy="720000"/>
                    </a:xfrm>
                    <a:prstGeom prst="rect">
                      <a:avLst/>
                    </a:prstGeom>
                    <a:blipFill>
                      <a:blip r:embed="rId10"/>
                      <a:stretch>
                        <a:fillRect/>
                      </a:stretch>
                    </a:blipFill>
                    <a:ln>
                      <a:solidFill>
                        <a:schemeClr val="tx1"/>
                      </a:solidFill>
                    </a:ln>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9" name="Rectangle 8">
                      <a:extLst>
                        <a:ext uri="{FF2B5EF4-FFF2-40B4-BE49-F238E27FC236}">
                          <a16:creationId xmlns:a16="http://schemas.microsoft.com/office/drawing/2014/main" id="{AC6ABE87-D100-1A40-B3C4-AEE7744441A4}"/>
                        </a:ext>
                      </a:extLst>
                    </p:cNvPr>
                    <p:cNvSpPr/>
                    <p:nvPr/>
                  </p:nvSpPr>
                  <p:spPr>
                    <a:xfrm>
                      <a:off x="6449023" y="2032708"/>
                      <a:ext cx="720000" cy="720000"/>
                    </a:xfrm>
                    <a:prstGeom prst="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AU" sz="3200" i="1" dirty="0">
                                <a:solidFill>
                                  <a:schemeClr val="tx1"/>
                                </a:solidFill>
                                <a:latin typeface="Cambria Math" panose="02040503050406030204" pitchFamily="18" charset="0"/>
                              </a:rPr>
                              <m:t>1</m:t>
                            </m:r>
                          </m:oMath>
                        </m:oMathPara>
                      </a14:m>
                      <a:endParaRPr lang="en-US" i="1" dirty="0">
                        <a:solidFill>
                          <a:schemeClr val="tx1"/>
                        </a:solidFill>
                      </a:endParaRPr>
                    </a:p>
                  </p:txBody>
                </p:sp>
              </mc:Choice>
              <mc:Fallback xmlns="">
                <p:sp>
                  <p:nvSpPr>
                    <p:cNvPr id="9" name="Rectangle 8">
                      <a:extLst>
                        <a:ext uri="{FF2B5EF4-FFF2-40B4-BE49-F238E27FC236}">
                          <a16:creationId xmlns:a16="http://schemas.microsoft.com/office/drawing/2014/main" id="{AC6ABE87-D100-1A40-B3C4-AEE7744441A4}"/>
                        </a:ext>
                      </a:extLst>
                    </p:cNvPr>
                    <p:cNvSpPr>
                      <a:spLocks noRot="1" noChangeAspect="1" noMove="1" noResize="1" noEditPoints="1" noAdjustHandles="1" noChangeArrowheads="1" noChangeShapeType="1" noTextEdit="1"/>
                    </p:cNvSpPr>
                    <p:nvPr/>
                  </p:nvSpPr>
                  <p:spPr>
                    <a:xfrm>
                      <a:off x="6449023" y="2032708"/>
                      <a:ext cx="720000" cy="720000"/>
                    </a:xfrm>
                    <a:prstGeom prst="rect">
                      <a:avLst/>
                    </a:prstGeom>
                    <a:blipFill>
                      <a:blip r:embed="rId11"/>
                      <a:stretch>
                        <a:fillRect/>
                      </a:stretch>
                    </a:blipFill>
                    <a:ln>
                      <a:solidFill>
                        <a:schemeClr val="tx1"/>
                      </a:solidFill>
                    </a:ln>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0" name="Rectangle 9">
                      <a:extLst>
                        <a:ext uri="{FF2B5EF4-FFF2-40B4-BE49-F238E27FC236}">
                          <a16:creationId xmlns:a16="http://schemas.microsoft.com/office/drawing/2014/main" id="{75D4C0D2-17DD-934F-8C95-122DDC20D6F3}"/>
                        </a:ext>
                      </a:extLst>
                    </p:cNvPr>
                    <p:cNvSpPr/>
                    <p:nvPr/>
                  </p:nvSpPr>
                  <p:spPr>
                    <a:xfrm>
                      <a:off x="5517067" y="2023779"/>
                      <a:ext cx="720000" cy="720000"/>
                    </a:xfrm>
                    <a:prstGeom prst="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AU" sz="3200" i="1" dirty="0">
                                <a:solidFill>
                                  <a:schemeClr val="tx1"/>
                                </a:solidFill>
                                <a:latin typeface="Cambria Math" panose="02040503050406030204" pitchFamily="18" charset="0"/>
                              </a:rPr>
                              <m:t>1</m:t>
                            </m:r>
                          </m:oMath>
                        </m:oMathPara>
                      </a14:m>
                      <a:endParaRPr lang="en-US" i="1" dirty="0">
                        <a:solidFill>
                          <a:schemeClr val="tx1"/>
                        </a:solidFill>
                      </a:endParaRPr>
                    </a:p>
                  </p:txBody>
                </p:sp>
              </mc:Choice>
              <mc:Fallback xmlns="">
                <p:sp>
                  <p:nvSpPr>
                    <p:cNvPr id="10" name="Rectangle 9">
                      <a:extLst>
                        <a:ext uri="{FF2B5EF4-FFF2-40B4-BE49-F238E27FC236}">
                          <a16:creationId xmlns:a16="http://schemas.microsoft.com/office/drawing/2014/main" id="{75D4C0D2-17DD-934F-8C95-122DDC20D6F3}"/>
                        </a:ext>
                      </a:extLst>
                    </p:cNvPr>
                    <p:cNvSpPr>
                      <a:spLocks noRot="1" noChangeAspect="1" noMove="1" noResize="1" noEditPoints="1" noAdjustHandles="1" noChangeArrowheads="1" noChangeShapeType="1" noTextEdit="1"/>
                    </p:cNvSpPr>
                    <p:nvPr/>
                  </p:nvSpPr>
                  <p:spPr>
                    <a:xfrm>
                      <a:off x="5517067" y="2023779"/>
                      <a:ext cx="720000" cy="720000"/>
                    </a:xfrm>
                    <a:prstGeom prst="rect">
                      <a:avLst/>
                    </a:prstGeom>
                    <a:blipFill>
                      <a:blip r:embed="rId12"/>
                      <a:stretch>
                        <a:fillRect/>
                      </a:stretch>
                    </a:blipFill>
                    <a:ln>
                      <a:solidFill>
                        <a:schemeClr val="tx1"/>
                      </a:solidFill>
                    </a:ln>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8" name="Rectangle 17">
                      <a:extLst>
                        <a:ext uri="{FF2B5EF4-FFF2-40B4-BE49-F238E27FC236}">
                          <a16:creationId xmlns:a16="http://schemas.microsoft.com/office/drawing/2014/main" id="{EE6CF167-72DE-254C-9641-E5DECFD00FC1}"/>
                        </a:ext>
                      </a:extLst>
                    </p:cNvPr>
                    <p:cNvSpPr/>
                    <p:nvPr/>
                  </p:nvSpPr>
                  <p:spPr>
                    <a:xfrm>
                      <a:off x="7361128" y="2032708"/>
                      <a:ext cx="720000" cy="720000"/>
                    </a:xfrm>
                    <a:prstGeom prst="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AU" sz="3200" i="1" dirty="0">
                                <a:solidFill>
                                  <a:schemeClr val="tx1"/>
                                </a:solidFill>
                                <a:latin typeface="Cambria Math" panose="02040503050406030204" pitchFamily="18" charset="0"/>
                              </a:rPr>
                              <m:t>1</m:t>
                            </m:r>
                          </m:oMath>
                        </m:oMathPara>
                      </a14:m>
                      <a:endParaRPr lang="en-US" i="1" dirty="0">
                        <a:solidFill>
                          <a:schemeClr val="tx1"/>
                        </a:solidFill>
                      </a:endParaRPr>
                    </a:p>
                  </p:txBody>
                </p:sp>
              </mc:Choice>
              <mc:Fallback xmlns="">
                <p:sp>
                  <p:nvSpPr>
                    <p:cNvPr id="18" name="Rectangle 17">
                      <a:extLst>
                        <a:ext uri="{FF2B5EF4-FFF2-40B4-BE49-F238E27FC236}">
                          <a16:creationId xmlns:a16="http://schemas.microsoft.com/office/drawing/2014/main" id="{EE6CF167-72DE-254C-9641-E5DECFD00FC1}"/>
                        </a:ext>
                      </a:extLst>
                    </p:cNvPr>
                    <p:cNvSpPr>
                      <a:spLocks noRot="1" noChangeAspect="1" noMove="1" noResize="1" noEditPoints="1" noAdjustHandles="1" noChangeArrowheads="1" noChangeShapeType="1" noTextEdit="1"/>
                    </p:cNvSpPr>
                    <p:nvPr/>
                  </p:nvSpPr>
                  <p:spPr>
                    <a:xfrm>
                      <a:off x="7361128" y="2032708"/>
                      <a:ext cx="720000" cy="720000"/>
                    </a:xfrm>
                    <a:prstGeom prst="rect">
                      <a:avLst/>
                    </a:prstGeom>
                    <a:blipFill>
                      <a:blip r:embed="rId13"/>
                      <a:stretch>
                        <a:fillRect/>
                      </a:stretch>
                    </a:blipFill>
                    <a:ln>
                      <a:solidFill>
                        <a:schemeClr val="tx1"/>
                      </a:solidFill>
                    </a:ln>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9" name="Rectangle 18">
                      <a:extLst>
                        <a:ext uri="{FF2B5EF4-FFF2-40B4-BE49-F238E27FC236}">
                          <a16:creationId xmlns:a16="http://schemas.microsoft.com/office/drawing/2014/main" id="{BDF9481C-E9FF-344C-B98C-FEE8224B5BDA}"/>
                        </a:ext>
                      </a:extLst>
                    </p:cNvPr>
                    <p:cNvSpPr/>
                    <p:nvPr/>
                  </p:nvSpPr>
                  <p:spPr>
                    <a:xfrm>
                      <a:off x="8226550" y="2032708"/>
                      <a:ext cx="720000" cy="720000"/>
                    </a:xfrm>
                    <a:prstGeom prst="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AU" sz="3200" i="1" dirty="0">
                                <a:solidFill>
                                  <a:schemeClr val="tx1"/>
                                </a:solidFill>
                                <a:latin typeface="Cambria Math" panose="02040503050406030204" pitchFamily="18" charset="0"/>
                              </a:rPr>
                              <m:t>1</m:t>
                            </m:r>
                          </m:oMath>
                        </m:oMathPara>
                      </a14:m>
                      <a:endParaRPr lang="en-US" i="1" dirty="0">
                        <a:solidFill>
                          <a:schemeClr val="tx1"/>
                        </a:solidFill>
                      </a:endParaRPr>
                    </a:p>
                  </p:txBody>
                </p:sp>
              </mc:Choice>
              <mc:Fallback xmlns="">
                <p:sp>
                  <p:nvSpPr>
                    <p:cNvPr id="19" name="Rectangle 18">
                      <a:extLst>
                        <a:ext uri="{FF2B5EF4-FFF2-40B4-BE49-F238E27FC236}">
                          <a16:creationId xmlns:a16="http://schemas.microsoft.com/office/drawing/2014/main" id="{BDF9481C-E9FF-344C-B98C-FEE8224B5BDA}"/>
                        </a:ext>
                      </a:extLst>
                    </p:cNvPr>
                    <p:cNvSpPr>
                      <a:spLocks noRot="1" noChangeAspect="1" noMove="1" noResize="1" noEditPoints="1" noAdjustHandles="1" noChangeArrowheads="1" noChangeShapeType="1" noTextEdit="1"/>
                    </p:cNvSpPr>
                    <p:nvPr/>
                  </p:nvSpPr>
                  <p:spPr>
                    <a:xfrm>
                      <a:off x="8226550" y="2032708"/>
                      <a:ext cx="720000" cy="720000"/>
                    </a:xfrm>
                    <a:prstGeom prst="rect">
                      <a:avLst/>
                    </a:prstGeom>
                    <a:blipFill>
                      <a:blip r:embed="rId14"/>
                      <a:stretch>
                        <a:fillRect/>
                      </a:stretch>
                    </a:blipFill>
                    <a:ln>
                      <a:solidFill>
                        <a:schemeClr val="tx1"/>
                      </a:solidFill>
                    </a:ln>
                  </p:spPr>
                  <p:txBody>
                    <a:bodyPr/>
                    <a:lstStyle/>
                    <a:p>
                      <a:r>
                        <a:rPr lang="en-GB">
                          <a:noFill/>
                        </a:rPr>
                        <a:t> </a:t>
                      </a:r>
                    </a:p>
                  </p:txBody>
                </p:sp>
              </mc:Fallback>
            </mc:AlternateContent>
          </p:grpSp>
          <mc:AlternateContent xmlns:mc="http://schemas.openxmlformats.org/markup-compatibility/2006" xmlns:a14="http://schemas.microsoft.com/office/drawing/2010/main">
            <mc:Choice Requires="a14">
              <p:sp>
                <p:nvSpPr>
                  <p:cNvPr id="20" name="Rectangle 19">
                    <a:extLst>
                      <a:ext uri="{FF2B5EF4-FFF2-40B4-BE49-F238E27FC236}">
                        <a16:creationId xmlns:a16="http://schemas.microsoft.com/office/drawing/2014/main" id="{E5C0D3FA-A9D9-A146-84B7-F50301B7ABC9}"/>
                      </a:ext>
                    </a:extLst>
                  </p:cNvPr>
                  <p:cNvSpPr/>
                  <p:nvPr/>
                </p:nvSpPr>
                <p:spPr>
                  <a:xfrm>
                    <a:off x="7365118" y="3012600"/>
                    <a:ext cx="720000" cy="720000"/>
                  </a:xfrm>
                  <a:prstGeom prst="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AU" sz="3200" i="1" dirty="0">
                              <a:solidFill>
                                <a:schemeClr val="tx1"/>
                              </a:solidFill>
                              <a:latin typeface="Cambria Math" panose="02040503050406030204" pitchFamily="18" charset="0"/>
                            </a:rPr>
                            <m:t>1</m:t>
                          </m:r>
                        </m:oMath>
                      </m:oMathPara>
                    </a14:m>
                    <a:endParaRPr lang="en-US" i="1" dirty="0">
                      <a:solidFill>
                        <a:schemeClr val="tx1"/>
                      </a:solidFill>
                    </a:endParaRPr>
                  </a:p>
                </p:txBody>
              </p:sp>
            </mc:Choice>
            <mc:Fallback xmlns="">
              <p:sp>
                <p:nvSpPr>
                  <p:cNvPr id="20" name="Rectangle 19">
                    <a:extLst>
                      <a:ext uri="{FF2B5EF4-FFF2-40B4-BE49-F238E27FC236}">
                        <a16:creationId xmlns:a16="http://schemas.microsoft.com/office/drawing/2014/main" id="{E5C0D3FA-A9D9-A146-84B7-F50301B7ABC9}"/>
                      </a:ext>
                    </a:extLst>
                  </p:cNvPr>
                  <p:cNvSpPr>
                    <a:spLocks noRot="1" noChangeAspect="1" noMove="1" noResize="1" noEditPoints="1" noAdjustHandles="1" noChangeArrowheads="1" noChangeShapeType="1" noTextEdit="1"/>
                  </p:cNvSpPr>
                  <p:nvPr/>
                </p:nvSpPr>
                <p:spPr>
                  <a:xfrm>
                    <a:off x="7365118" y="3012600"/>
                    <a:ext cx="720000" cy="720000"/>
                  </a:xfrm>
                  <a:prstGeom prst="rect">
                    <a:avLst/>
                  </a:prstGeom>
                  <a:blipFill>
                    <a:blip r:embed="rId15"/>
                    <a:stretch>
                      <a:fillRect/>
                    </a:stretch>
                  </a:blipFill>
                  <a:ln>
                    <a:solidFill>
                      <a:schemeClr val="tx1"/>
                    </a:solidFill>
                  </a:ln>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21" name="Rectangle 20">
                    <a:extLst>
                      <a:ext uri="{FF2B5EF4-FFF2-40B4-BE49-F238E27FC236}">
                        <a16:creationId xmlns:a16="http://schemas.microsoft.com/office/drawing/2014/main" id="{003D870E-86A1-D642-A9F4-6EBA71B61962}"/>
                      </a:ext>
                    </a:extLst>
                  </p:cNvPr>
                  <p:cNvSpPr/>
                  <p:nvPr/>
                </p:nvSpPr>
                <p:spPr>
                  <a:xfrm>
                    <a:off x="8227733" y="3012600"/>
                    <a:ext cx="720000" cy="720000"/>
                  </a:xfrm>
                  <a:prstGeom prst="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AU" sz="3200" i="1" dirty="0">
                              <a:solidFill>
                                <a:schemeClr val="tx1"/>
                              </a:solidFill>
                              <a:latin typeface="Cambria Math" panose="02040503050406030204" pitchFamily="18" charset="0"/>
                            </a:rPr>
                            <m:t>1</m:t>
                          </m:r>
                        </m:oMath>
                      </m:oMathPara>
                    </a14:m>
                    <a:endParaRPr lang="en-US" i="1" dirty="0">
                      <a:solidFill>
                        <a:schemeClr val="tx1"/>
                      </a:solidFill>
                    </a:endParaRPr>
                  </a:p>
                </p:txBody>
              </p:sp>
            </mc:Choice>
            <mc:Fallback xmlns="">
              <p:sp>
                <p:nvSpPr>
                  <p:cNvPr id="21" name="Rectangle 20">
                    <a:extLst>
                      <a:ext uri="{FF2B5EF4-FFF2-40B4-BE49-F238E27FC236}">
                        <a16:creationId xmlns:a16="http://schemas.microsoft.com/office/drawing/2014/main" id="{003D870E-86A1-D642-A9F4-6EBA71B61962}"/>
                      </a:ext>
                    </a:extLst>
                  </p:cNvPr>
                  <p:cNvSpPr>
                    <a:spLocks noRot="1" noChangeAspect="1" noMove="1" noResize="1" noEditPoints="1" noAdjustHandles="1" noChangeArrowheads="1" noChangeShapeType="1" noTextEdit="1"/>
                  </p:cNvSpPr>
                  <p:nvPr/>
                </p:nvSpPr>
                <p:spPr>
                  <a:xfrm>
                    <a:off x="8227733" y="3012600"/>
                    <a:ext cx="720000" cy="720000"/>
                  </a:xfrm>
                  <a:prstGeom prst="rect">
                    <a:avLst/>
                  </a:prstGeom>
                  <a:blipFill>
                    <a:blip r:embed="rId16"/>
                    <a:stretch>
                      <a:fillRect/>
                    </a:stretch>
                  </a:blipFill>
                  <a:ln>
                    <a:solidFill>
                      <a:schemeClr val="tx1"/>
                    </a:solidFill>
                  </a:ln>
                </p:spPr>
                <p:txBody>
                  <a:bodyPr/>
                  <a:lstStyle/>
                  <a:p>
                    <a:r>
                      <a:rPr lang="en-GB">
                        <a:noFill/>
                      </a:rPr>
                      <a:t> </a:t>
                    </a:r>
                  </a:p>
                </p:txBody>
              </p:sp>
            </mc:Fallback>
          </mc:AlternateContent>
        </p:grpSp>
        <p:grpSp>
          <p:nvGrpSpPr>
            <p:cNvPr id="29" name="Group 28" descr="Five green ones">
              <a:extLst>
                <a:ext uri="{FF2B5EF4-FFF2-40B4-BE49-F238E27FC236}">
                  <a16:creationId xmlns:a16="http://schemas.microsoft.com/office/drawing/2014/main" id="{B517C408-2BD7-7F4D-C777-BE570A0BE731}"/>
                </a:ext>
              </a:extLst>
            </p:cNvPr>
            <p:cNvGrpSpPr/>
            <p:nvPr/>
          </p:nvGrpSpPr>
          <p:grpSpPr>
            <a:xfrm>
              <a:off x="4603334" y="3978613"/>
              <a:ext cx="4343216" cy="746868"/>
              <a:chOff x="4603334" y="3978613"/>
              <a:chExt cx="4343216" cy="746868"/>
            </a:xfrm>
          </p:grpSpPr>
          <mc:AlternateContent xmlns:mc="http://schemas.openxmlformats.org/markup-compatibility/2006" xmlns:a14="http://schemas.microsoft.com/office/drawing/2010/main">
            <mc:Choice Requires="a14">
              <p:sp>
                <p:nvSpPr>
                  <p:cNvPr id="14" name="Rectangle 13">
                    <a:extLst>
                      <a:ext uri="{FF2B5EF4-FFF2-40B4-BE49-F238E27FC236}">
                        <a16:creationId xmlns:a16="http://schemas.microsoft.com/office/drawing/2014/main" id="{363309D9-1672-7F4D-B339-F7B2A6C2E5BF}"/>
                      </a:ext>
                    </a:extLst>
                  </p:cNvPr>
                  <p:cNvSpPr/>
                  <p:nvPr/>
                </p:nvSpPr>
                <p:spPr>
                  <a:xfrm>
                    <a:off x="4603334" y="3983892"/>
                    <a:ext cx="720000" cy="720000"/>
                  </a:xfrm>
                  <a:prstGeom prst="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AU" sz="3200" i="1" dirty="0">
                              <a:solidFill>
                                <a:schemeClr val="tx1"/>
                              </a:solidFill>
                              <a:latin typeface="Cambria Math" panose="02040503050406030204" pitchFamily="18" charset="0"/>
                            </a:rPr>
                            <m:t>1</m:t>
                          </m:r>
                        </m:oMath>
                      </m:oMathPara>
                    </a14:m>
                    <a:endParaRPr lang="en-US" i="1" dirty="0">
                      <a:solidFill>
                        <a:schemeClr val="tx1"/>
                      </a:solidFill>
                    </a:endParaRPr>
                  </a:p>
                </p:txBody>
              </p:sp>
            </mc:Choice>
            <mc:Fallback xmlns="">
              <p:sp>
                <p:nvSpPr>
                  <p:cNvPr id="14" name="Rectangle 13">
                    <a:extLst>
                      <a:ext uri="{FF2B5EF4-FFF2-40B4-BE49-F238E27FC236}">
                        <a16:creationId xmlns:a16="http://schemas.microsoft.com/office/drawing/2014/main" id="{363309D9-1672-7F4D-B339-F7B2A6C2E5BF}"/>
                      </a:ext>
                    </a:extLst>
                  </p:cNvPr>
                  <p:cNvSpPr>
                    <a:spLocks noRot="1" noChangeAspect="1" noMove="1" noResize="1" noEditPoints="1" noAdjustHandles="1" noChangeArrowheads="1" noChangeShapeType="1" noTextEdit="1"/>
                  </p:cNvSpPr>
                  <p:nvPr/>
                </p:nvSpPr>
                <p:spPr>
                  <a:xfrm>
                    <a:off x="4603334" y="3983892"/>
                    <a:ext cx="720000" cy="720000"/>
                  </a:xfrm>
                  <a:prstGeom prst="rect">
                    <a:avLst/>
                  </a:prstGeom>
                  <a:blipFill>
                    <a:blip r:embed="rId17"/>
                    <a:stretch>
                      <a:fillRect/>
                    </a:stretch>
                  </a:blipFill>
                  <a:ln>
                    <a:solidFill>
                      <a:schemeClr val="tx1"/>
                    </a:solidFill>
                  </a:ln>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5" name="Rectangle 14">
                    <a:extLst>
                      <a:ext uri="{FF2B5EF4-FFF2-40B4-BE49-F238E27FC236}">
                        <a16:creationId xmlns:a16="http://schemas.microsoft.com/office/drawing/2014/main" id="{1EF38F2A-2D02-4A49-926E-50A0CC486D4A}"/>
                      </a:ext>
                    </a:extLst>
                  </p:cNvPr>
                  <p:cNvSpPr/>
                  <p:nvPr/>
                </p:nvSpPr>
                <p:spPr>
                  <a:xfrm>
                    <a:off x="5601022" y="3983892"/>
                    <a:ext cx="720000" cy="720000"/>
                  </a:xfrm>
                  <a:prstGeom prst="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AU" sz="3200" i="1" dirty="0">
                              <a:solidFill>
                                <a:schemeClr val="tx1"/>
                              </a:solidFill>
                              <a:latin typeface="Cambria Math" panose="02040503050406030204" pitchFamily="18" charset="0"/>
                            </a:rPr>
                            <m:t>1</m:t>
                          </m:r>
                        </m:oMath>
                      </m:oMathPara>
                    </a14:m>
                    <a:endParaRPr lang="en-US" i="1" dirty="0">
                      <a:solidFill>
                        <a:schemeClr val="tx1"/>
                      </a:solidFill>
                    </a:endParaRPr>
                  </a:p>
                </p:txBody>
              </p:sp>
            </mc:Choice>
            <mc:Fallback xmlns="">
              <p:sp>
                <p:nvSpPr>
                  <p:cNvPr id="15" name="Rectangle 14">
                    <a:extLst>
                      <a:ext uri="{FF2B5EF4-FFF2-40B4-BE49-F238E27FC236}">
                        <a16:creationId xmlns:a16="http://schemas.microsoft.com/office/drawing/2014/main" id="{1EF38F2A-2D02-4A49-926E-50A0CC486D4A}"/>
                      </a:ext>
                    </a:extLst>
                  </p:cNvPr>
                  <p:cNvSpPr>
                    <a:spLocks noRot="1" noChangeAspect="1" noMove="1" noResize="1" noEditPoints="1" noAdjustHandles="1" noChangeArrowheads="1" noChangeShapeType="1" noTextEdit="1"/>
                  </p:cNvSpPr>
                  <p:nvPr/>
                </p:nvSpPr>
                <p:spPr>
                  <a:xfrm>
                    <a:off x="5601022" y="3983892"/>
                    <a:ext cx="720000" cy="720000"/>
                  </a:xfrm>
                  <a:prstGeom prst="rect">
                    <a:avLst/>
                  </a:prstGeom>
                  <a:blipFill>
                    <a:blip r:embed="rId18"/>
                    <a:stretch>
                      <a:fillRect/>
                    </a:stretch>
                  </a:blipFill>
                  <a:ln>
                    <a:solidFill>
                      <a:schemeClr val="tx1"/>
                    </a:solidFill>
                  </a:ln>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6" name="Rectangle 15">
                    <a:extLst>
                      <a:ext uri="{FF2B5EF4-FFF2-40B4-BE49-F238E27FC236}">
                        <a16:creationId xmlns:a16="http://schemas.microsoft.com/office/drawing/2014/main" id="{EBAA8F70-1872-1D47-AF0E-88369EB41479}"/>
                      </a:ext>
                    </a:extLst>
                  </p:cNvPr>
                  <p:cNvSpPr/>
                  <p:nvPr/>
                </p:nvSpPr>
                <p:spPr>
                  <a:xfrm>
                    <a:off x="8226550" y="3978613"/>
                    <a:ext cx="720000" cy="720000"/>
                  </a:xfrm>
                  <a:prstGeom prst="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AU" sz="3200" i="1" dirty="0">
                              <a:solidFill>
                                <a:schemeClr val="tx1"/>
                              </a:solidFill>
                              <a:latin typeface="Cambria Math" panose="02040503050406030204" pitchFamily="18" charset="0"/>
                            </a:rPr>
                            <m:t>1</m:t>
                          </m:r>
                        </m:oMath>
                      </m:oMathPara>
                    </a14:m>
                    <a:endParaRPr lang="en-US" i="1" dirty="0">
                      <a:solidFill>
                        <a:schemeClr val="tx1"/>
                      </a:solidFill>
                    </a:endParaRPr>
                  </a:p>
                </p:txBody>
              </p:sp>
            </mc:Choice>
            <mc:Fallback xmlns="">
              <p:sp>
                <p:nvSpPr>
                  <p:cNvPr id="16" name="Rectangle 15">
                    <a:extLst>
                      <a:ext uri="{FF2B5EF4-FFF2-40B4-BE49-F238E27FC236}">
                        <a16:creationId xmlns:a16="http://schemas.microsoft.com/office/drawing/2014/main" id="{EBAA8F70-1872-1D47-AF0E-88369EB41479}"/>
                      </a:ext>
                    </a:extLst>
                  </p:cNvPr>
                  <p:cNvSpPr>
                    <a:spLocks noRot="1" noChangeAspect="1" noMove="1" noResize="1" noEditPoints="1" noAdjustHandles="1" noChangeArrowheads="1" noChangeShapeType="1" noTextEdit="1"/>
                  </p:cNvSpPr>
                  <p:nvPr/>
                </p:nvSpPr>
                <p:spPr>
                  <a:xfrm>
                    <a:off x="8226550" y="3978613"/>
                    <a:ext cx="720000" cy="720000"/>
                  </a:xfrm>
                  <a:prstGeom prst="rect">
                    <a:avLst/>
                  </a:prstGeom>
                  <a:blipFill>
                    <a:blip r:embed="rId19"/>
                    <a:stretch>
                      <a:fillRect/>
                    </a:stretch>
                  </a:blipFill>
                  <a:ln>
                    <a:solidFill>
                      <a:schemeClr val="tx1"/>
                    </a:solidFill>
                  </a:ln>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7" name="Rectangle 16">
                    <a:extLst>
                      <a:ext uri="{FF2B5EF4-FFF2-40B4-BE49-F238E27FC236}">
                        <a16:creationId xmlns:a16="http://schemas.microsoft.com/office/drawing/2014/main" id="{D9A11E79-AD5C-974B-B07D-8966194B38B9}"/>
                      </a:ext>
                    </a:extLst>
                  </p:cNvPr>
                  <p:cNvSpPr/>
                  <p:nvPr/>
                </p:nvSpPr>
                <p:spPr>
                  <a:xfrm>
                    <a:off x="6516926" y="4005481"/>
                    <a:ext cx="720000" cy="720000"/>
                  </a:xfrm>
                  <a:prstGeom prst="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AU" sz="3200" i="1" dirty="0">
                              <a:solidFill>
                                <a:schemeClr val="tx1"/>
                              </a:solidFill>
                              <a:latin typeface="Cambria Math" panose="02040503050406030204" pitchFamily="18" charset="0"/>
                            </a:rPr>
                            <m:t>1</m:t>
                          </m:r>
                        </m:oMath>
                      </m:oMathPara>
                    </a14:m>
                    <a:endParaRPr lang="en-US" i="1" dirty="0">
                      <a:solidFill>
                        <a:schemeClr val="tx1"/>
                      </a:solidFill>
                    </a:endParaRPr>
                  </a:p>
                </p:txBody>
              </p:sp>
            </mc:Choice>
            <mc:Fallback xmlns="">
              <p:sp>
                <p:nvSpPr>
                  <p:cNvPr id="17" name="Rectangle 16">
                    <a:extLst>
                      <a:ext uri="{FF2B5EF4-FFF2-40B4-BE49-F238E27FC236}">
                        <a16:creationId xmlns:a16="http://schemas.microsoft.com/office/drawing/2014/main" id="{D9A11E79-AD5C-974B-B07D-8966194B38B9}"/>
                      </a:ext>
                    </a:extLst>
                  </p:cNvPr>
                  <p:cNvSpPr>
                    <a:spLocks noRot="1" noChangeAspect="1" noMove="1" noResize="1" noEditPoints="1" noAdjustHandles="1" noChangeArrowheads="1" noChangeShapeType="1" noTextEdit="1"/>
                  </p:cNvSpPr>
                  <p:nvPr/>
                </p:nvSpPr>
                <p:spPr>
                  <a:xfrm>
                    <a:off x="6516926" y="4005481"/>
                    <a:ext cx="720000" cy="720000"/>
                  </a:xfrm>
                  <a:prstGeom prst="rect">
                    <a:avLst/>
                  </a:prstGeom>
                  <a:blipFill>
                    <a:blip r:embed="rId20"/>
                    <a:stretch>
                      <a:fillRect/>
                    </a:stretch>
                  </a:blipFill>
                  <a:ln>
                    <a:solidFill>
                      <a:schemeClr val="tx1"/>
                    </a:solidFill>
                  </a:ln>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22" name="Rectangle 21">
                    <a:extLst>
                      <a:ext uri="{FF2B5EF4-FFF2-40B4-BE49-F238E27FC236}">
                        <a16:creationId xmlns:a16="http://schemas.microsoft.com/office/drawing/2014/main" id="{0873462C-2DCE-944D-9713-C1BB5540AEAA}"/>
                      </a:ext>
                    </a:extLst>
                  </p:cNvPr>
                  <p:cNvSpPr/>
                  <p:nvPr/>
                </p:nvSpPr>
                <p:spPr>
                  <a:xfrm>
                    <a:off x="7413995" y="3979398"/>
                    <a:ext cx="720000" cy="720000"/>
                  </a:xfrm>
                  <a:prstGeom prst="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AU" sz="3200" i="1" dirty="0">
                              <a:solidFill>
                                <a:schemeClr val="tx1"/>
                              </a:solidFill>
                              <a:latin typeface="Cambria Math" panose="02040503050406030204" pitchFamily="18" charset="0"/>
                            </a:rPr>
                            <m:t>1</m:t>
                          </m:r>
                        </m:oMath>
                      </m:oMathPara>
                    </a14:m>
                    <a:endParaRPr lang="en-US" i="1" dirty="0">
                      <a:solidFill>
                        <a:schemeClr val="tx1"/>
                      </a:solidFill>
                    </a:endParaRPr>
                  </a:p>
                </p:txBody>
              </p:sp>
            </mc:Choice>
            <mc:Fallback xmlns="">
              <p:sp>
                <p:nvSpPr>
                  <p:cNvPr id="22" name="Rectangle 21">
                    <a:extLst>
                      <a:ext uri="{FF2B5EF4-FFF2-40B4-BE49-F238E27FC236}">
                        <a16:creationId xmlns:a16="http://schemas.microsoft.com/office/drawing/2014/main" id="{0873462C-2DCE-944D-9713-C1BB5540AEAA}"/>
                      </a:ext>
                    </a:extLst>
                  </p:cNvPr>
                  <p:cNvSpPr>
                    <a:spLocks noRot="1" noChangeAspect="1" noMove="1" noResize="1" noEditPoints="1" noAdjustHandles="1" noChangeArrowheads="1" noChangeShapeType="1" noTextEdit="1"/>
                  </p:cNvSpPr>
                  <p:nvPr/>
                </p:nvSpPr>
                <p:spPr>
                  <a:xfrm>
                    <a:off x="7413995" y="3979398"/>
                    <a:ext cx="720000" cy="720000"/>
                  </a:xfrm>
                  <a:prstGeom prst="rect">
                    <a:avLst/>
                  </a:prstGeom>
                  <a:blipFill>
                    <a:blip r:embed="rId21"/>
                    <a:stretch>
                      <a:fillRect/>
                    </a:stretch>
                  </a:blipFill>
                  <a:ln>
                    <a:solidFill>
                      <a:schemeClr val="tx1"/>
                    </a:solidFill>
                  </a:ln>
                </p:spPr>
                <p:txBody>
                  <a:bodyPr/>
                  <a:lstStyle/>
                  <a:p>
                    <a:r>
                      <a:rPr lang="en-GB">
                        <a:noFill/>
                      </a:rPr>
                      <a:t> </a:t>
                    </a:r>
                  </a:p>
                </p:txBody>
              </p:sp>
            </mc:Fallback>
          </mc:AlternateContent>
        </p:grpSp>
      </p:grpSp>
      <p:sp>
        <p:nvSpPr>
          <p:cNvPr id="25" name="Rounded Rectangle 24">
            <a:extLst>
              <a:ext uri="{FF2B5EF4-FFF2-40B4-BE49-F238E27FC236}">
                <a16:creationId xmlns:a16="http://schemas.microsoft.com/office/drawing/2014/main" id="{079C9CDE-0189-F54F-B3B7-7E2CBB69ED40}"/>
              </a:ext>
              <a:ext uri="{C183D7F6-B498-43B3-948B-1728B52AA6E4}">
                <adec:decorative xmlns:adec="http://schemas.microsoft.com/office/drawing/2017/decorative" val="1"/>
              </a:ext>
            </a:extLst>
          </p:cNvPr>
          <p:cNvSpPr/>
          <p:nvPr/>
        </p:nvSpPr>
        <p:spPr>
          <a:xfrm>
            <a:off x="375776" y="1916831"/>
            <a:ext cx="8686800" cy="1064961"/>
          </a:xfrm>
          <a:prstGeom prst="round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ounded Rectangle 25">
            <a:extLst>
              <a:ext uri="{FF2B5EF4-FFF2-40B4-BE49-F238E27FC236}">
                <a16:creationId xmlns:a16="http://schemas.microsoft.com/office/drawing/2014/main" id="{CBA13F68-D4BC-7C41-BAE0-1B84FBA93848}"/>
              </a:ext>
              <a:ext uri="{C183D7F6-B498-43B3-948B-1728B52AA6E4}">
                <adec:decorative xmlns:adec="http://schemas.microsoft.com/office/drawing/2017/decorative" val="1"/>
              </a:ext>
            </a:extLst>
          </p:cNvPr>
          <p:cNvSpPr/>
          <p:nvPr/>
        </p:nvSpPr>
        <p:spPr>
          <a:xfrm>
            <a:off x="392105" y="2986815"/>
            <a:ext cx="8686800" cy="891156"/>
          </a:xfrm>
          <a:prstGeom prst="round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ounded Rectangle 26">
            <a:extLst>
              <a:ext uri="{FF2B5EF4-FFF2-40B4-BE49-F238E27FC236}">
                <a16:creationId xmlns:a16="http://schemas.microsoft.com/office/drawing/2014/main" id="{2E1890CA-3F7A-C249-AE45-A8B03817DB10}"/>
              </a:ext>
              <a:ext uri="{C183D7F6-B498-43B3-948B-1728B52AA6E4}">
                <adec:decorative xmlns:adec="http://schemas.microsoft.com/office/drawing/2017/decorative" val="1"/>
              </a:ext>
            </a:extLst>
          </p:cNvPr>
          <p:cNvSpPr/>
          <p:nvPr/>
        </p:nvSpPr>
        <p:spPr>
          <a:xfrm>
            <a:off x="413504" y="3888016"/>
            <a:ext cx="8686800" cy="891156"/>
          </a:xfrm>
          <a:prstGeom prst="round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 name="Picture 1">
            <a:hlinkClick r:id="rId22"/>
            <a:extLst>
              <a:ext uri="{FF2B5EF4-FFF2-40B4-BE49-F238E27FC236}">
                <a16:creationId xmlns:a16="http://schemas.microsoft.com/office/drawing/2014/main" id="{5FCD3A08-71D8-DDC3-E45F-43DC0B77CE77}"/>
              </a:ext>
              <a:ext uri="{C183D7F6-B498-43B3-948B-1728B52AA6E4}">
                <adec:decorative xmlns:adec="http://schemas.microsoft.com/office/drawing/2017/decorative" val="1"/>
              </a:ext>
            </a:extLst>
          </p:cNvPr>
          <p:cNvPicPr>
            <a:picLocks noChangeAspect="1"/>
          </p:cNvPicPr>
          <p:nvPr/>
        </p:nvPicPr>
        <p:blipFill>
          <a:blip r:embed="rId23" cstate="print">
            <a:extLst>
              <a:ext uri="{28A0092B-C50C-407E-A947-70E740481C1C}">
                <a14:useLocalDpi xmlns:a14="http://schemas.microsoft.com/office/drawing/2010/main" val="0"/>
              </a:ext>
            </a:extLst>
          </a:blip>
          <a:stretch>
            <a:fillRect/>
          </a:stretch>
        </p:blipFill>
        <p:spPr>
          <a:xfrm>
            <a:off x="122625" y="136760"/>
            <a:ext cx="1409307" cy="830062"/>
          </a:xfrm>
          <a:prstGeom prst="rect">
            <a:avLst/>
          </a:prstGeom>
        </p:spPr>
      </p:pic>
    </p:spTree>
    <p:extLst>
      <p:ext uri="{BB962C8B-B14F-4D97-AF65-F5344CB8AC3E}">
        <p14:creationId xmlns:p14="http://schemas.microsoft.com/office/powerpoint/2010/main" val="6972415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5"/>
                                        </p:tgtEl>
                                        <p:attrNameLst>
                                          <p:attrName>style.visibility</p:attrName>
                                        </p:attrNameLst>
                                      </p:cBhvr>
                                      <p:to>
                                        <p:strVal val="visible"/>
                                      </p:to>
                                    </p:set>
                                    <p:anim calcmode="lin" valueType="num">
                                      <p:cBhvr additive="base">
                                        <p:cTn id="7" dur="500" fill="hold"/>
                                        <p:tgtEl>
                                          <p:spTgt spid="25"/>
                                        </p:tgtEl>
                                        <p:attrNameLst>
                                          <p:attrName>ppt_x</p:attrName>
                                        </p:attrNameLst>
                                      </p:cBhvr>
                                      <p:tavLst>
                                        <p:tav tm="0">
                                          <p:val>
                                            <p:strVal val="#ppt_x"/>
                                          </p:val>
                                        </p:tav>
                                        <p:tav tm="100000">
                                          <p:val>
                                            <p:strVal val="#ppt_x"/>
                                          </p:val>
                                        </p:tav>
                                      </p:tavLst>
                                    </p:anim>
                                    <p:anim calcmode="lin" valueType="num">
                                      <p:cBhvr additive="base">
                                        <p:cTn id="8" dur="500" fill="hold"/>
                                        <p:tgtEl>
                                          <p:spTgt spid="2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6"/>
                                        </p:tgtEl>
                                        <p:attrNameLst>
                                          <p:attrName>style.visibility</p:attrName>
                                        </p:attrNameLst>
                                      </p:cBhvr>
                                      <p:to>
                                        <p:strVal val="visible"/>
                                      </p:to>
                                    </p:set>
                                    <p:anim calcmode="lin" valueType="num">
                                      <p:cBhvr additive="base">
                                        <p:cTn id="13" dur="500" fill="hold"/>
                                        <p:tgtEl>
                                          <p:spTgt spid="26"/>
                                        </p:tgtEl>
                                        <p:attrNameLst>
                                          <p:attrName>ppt_x</p:attrName>
                                        </p:attrNameLst>
                                      </p:cBhvr>
                                      <p:tavLst>
                                        <p:tav tm="0">
                                          <p:val>
                                            <p:strVal val="#ppt_x"/>
                                          </p:val>
                                        </p:tav>
                                        <p:tav tm="100000">
                                          <p:val>
                                            <p:strVal val="#ppt_x"/>
                                          </p:val>
                                        </p:tav>
                                      </p:tavLst>
                                    </p:anim>
                                    <p:anim calcmode="lin" valueType="num">
                                      <p:cBhvr additive="base">
                                        <p:cTn id="14" dur="500" fill="hold"/>
                                        <p:tgtEl>
                                          <p:spTgt spid="26"/>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7"/>
                                        </p:tgtEl>
                                        <p:attrNameLst>
                                          <p:attrName>style.visibility</p:attrName>
                                        </p:attrNameLst>
                                      </p:cBhvr>
                                      <p:to>
                                        <p:strVal val="visible"/>
                                      </p:to>
                                    </p:set>
                                    <p:anim calcmode="lin" valueType="num">
                                      <p:cBhvr additive="base">
                                        <p:cTn id="19" dur="500" fill="hold"/>
                                        <p:tgtEl>
                                          <p:spTgt spid="27"/>
                                        </p:tgtEl>
                                        <p:attrNameLst>
                                          <p:attrName>ppt_x</p:attrName>
                                        </p:attrNameLst>
                                      </p:cBhvr>
                                      <p:tavLst>
                                        <p:tav tm="0">
                                          <p:val>
                                            <p:strVal val="#ppt_x"/>
                                          </p:val>
                                        </p:tav>
                                        <p:tav tm="100000">
                                          <p:val>
                                            <p:strVal val="#ppt_x"/>
                                          </p:val>
                                        </p:tav>
                                      </p:tavLst>
                                    </p:anim>
                                    <p:anim calcmode="lin" valueType="num">
                                      <p:cBhvr additive="base">
                                        <p:cTn id="20" dur="500" fill="hold"/>
                                        <p:tgtEl>
                                          <p:spTgt spid="27"/>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9" presetClass="exit" presetSubtype="0" fill="hold" grpId="1" nodeType="clickEffect">
                                  <p:stCondLst>
                                    <p:cond delay="0"/>
                                  </p:stCondLst>
                                  <p:childTnLst>
                                    <p:animEffect transition="out" filter="dissolve">
                                      <p:cBhvr>
                                        <p:cTn id="24" dur="500"/>
                                        <p:tgtEl>
                                          <p:spTgt spid="26"/>
                                        </p:tgtEl>
                                      </p:cBhvr>
                                    </p:animEffect>
                                    <p:set>
                                      <p:cBhvr>
                                        <p:cTn id="25" dur="1" fill="hold">
                                          <p:stCondLst>
                                            <p:cond delay="499"/>
                                          </p:stCondLst>
                                        </p:cTn>
                                        <p:tgtEl>
                                          <p:spTgt spid="26"/>
                                        </p:tgtEl>
                                        <p:attrNameLst>
                                          <p:attrName>style.visibility</p:attrName>
                                        </p:attrNameLst>
                                      </p:cBhvr>
                                      <p:to>
                                        <p:strVal val="hidden"/>
                                      </p:to>
                                    </p:set>
                                  </p:childTnLst>
                                </p:cTn>
                              </p:par>
                              <p:par>
                                <p:cTn id="26" presetID="9" presetClass="exit" presetSubtype="0" fill="hold" grpId="1" nodeType="withEffect">
                                  <p:stCondLst>
                                    <p:cond delay="0"/>
                                  </p:stCondLst>
                                  <p:childTnLst>
                                    <p:animEffect transition="out" filter="dissolve">
                                      <p:cBhvr>
                                        <p:cTn id="27" dur="500"/>
                                        <p:tgtEl>
                                          <p:spTgt spid="27"/>
                                        </p:tgtEl>
                                      </p:cBhvr>
                                    </p:animEffect>
                                    <p:set>
                                      <p:cBhvr>
                                        <p:cTn id="28" dur="1" fill="hold">
                                          <p:stCondLst>
                                            <p:cond delay="499"/>
                                          </p:stCondLst>
                                        </p:cTn>
                                        <p:tgtEl>
                                          <p:spTgt spid="2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animBg="1"/>
      <p:bldP spid="26" grpId="0" animBg="1"/>
      <p:bldP spid="26" grpId="1" animBg="1"/>
      <p:bldP spid="27" grpId="0" animBg="1"/>
      <p:bldP spid="27" grpId="1"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47FD0D-9B62-4344-87B1-C08CB0710959}"/>
              </a:ext>
            </a:extLst>
          </p:cNvPr>
          <p:cNvSpPr>
            <a:spLocks noGrp="1"/>
          </p:cNvSpPr>
          <p:nvPr>
            <p:ph type="title"/>
          </p:nvPr>
        </p:nvSpPr>
        <p:spPr>
          <a:xfrm>
            <a:off x="1115616" y="237269"/>
            <a:ext cx="8229600" cy="1143000"/>
          </a:xfrm>
        </p:spPr>
        <p:txBody>
          <a:bodyPr>
            <a:noAutofit/>
          </a:bodyPr>
          <a:lstStyle/>
          <a:p>
            <a:r>
              <a:rPr lang="en-US" sz="3200" b="1" dirty="0">
                <a:solidFill>
                  <a:schemeClr val="tx2"/>
                </a:solidFill>
              </a:rPr>
              <a:t>Visualising and manipulating algebra tiles:</a:t>
            </a:r>
          </a:p>
        </p:txBody>
      </p:sp>
      <p:pic>
        <p:nvPicPr>
          <p:cNvPr id="24" name="Picture 23" descr="Diagram of algebra mat showing 3 green rectangles marked x, an equals sign is in the middle. The right hand side shows 15 green squares marked 1. ">
            <a:extLst>
              <a:ext uri="{FF2B5EF4-FFF2-40B4-BE49-F238E27FC236}">
                <a16:creationId xmlns:a16="http://schemas.microsoft.com/office/drawing/2014/main" id="{F4C5FC29-9E9E-EE49-8D2F-B1F7BA31459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12189" y="1166018"/>
            <a:ext cx="3295716" cy="1656995"/>
          </a:xfrm>
          <a:prstGeom prst="rect">
            <a:avLst/>
          </a:prstGeom>
        </p:spPr>
      </p:pic>
      <p:pic>
        <p:nvPicPr>
          <p:cNvPr id="26" name="Picture 25" descr="Diagram of algebra mat showing 3 green rectangles marked x, an equals sign is in the middle. The right hand side shows 15 green squares marked 1. Each x rectangle is aligned with five green squares marked 1, showing 3 groups of 5.">
            <a:extLst>
              <a:ext uri="{FF2B5EF4-FFF2-40B4-BE49-F238E27FC236}">
                <a16:creationId xmlns:a16="http://schemas.microsoft.com/office/drawing/2014/main" id="{F53BF88F-83E5-A94B-83F0-B0C6CAC47DE5}"/>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82778" y="2923112"/>
            <a:ext cx="3295716" cy="1659930"/>
          </a:xfrm>
          <a:prstGeom prst="rect">
            <a:avLst/>
          </a:prstGeom>
        </p:spPr>
      </p:pic>
      <mc:AlternateContent xmlns:mc="http://schemas.openxmlformats.org/markup-compatibility/2006" xmlns:a14="http://schemas.microsoft.com/office/drawing/2010/main">
        <mc:Choice Requires="a14">
          <p:sp>
            <p:nvSpPr>
              <p:cNvPr id="3" name="Content Placeholder 2" descr="Three lines of equations showing the worked answers.&#10;Three x equals fifteen&#10;Three x divided by 3 (the threes cancelling out, equals fifteen divided by three&#10;x equals 5">
                <a:extLst>
                  <a:ext uri="{FF2B5EF4-FFF2-40B4-BE49-F238E27FC236}">
                    <a16:creationId xmlns:a16="http://schemas.microsoft.com/office/drawing/2014/main" id="{99B28728-9D4D-F14F-BF3C-DE8DD08866A3}"/>
                  </a:ext>
                </a:extLst>
              </p:cNvPr>
              <p:cNvSpPr>
                <a:spLocks noGrp="1"/>
              </p:cNvSpPr>
              <p:nvPr>
                <p:ph idx="1"/>
              </p:nvPr>
            </p:nvSpPr>
            <p:spPr>
              <a:xfrm>
                <a:off x="4716016" y="1166018"/>
                <a:ext cx="3970784" cy="4525963"/>
              </a:xfrm>
            </p:spPr>
            <p:txBody>
              <a:bodyPr/>
              <a:lstStyle/>
              <a:p>
                <a:pPr marL="0" indent="0">
                  <a:buNone/>
                </a:pPr>
                <a14:m>
                  <m:oMathPara xmlns:m="http://schemas.openxmlformats.org/officeDocument/2006/math">
                    <m:oMathParaPr>
                      <m:jc m:val="centerGroup"/>
                    </m:oMathParaPr>
                    <m:oMath xmlns:m="http://schemas.openxmlformats.org/officeDocument/2006/math">
                      <m:r>
                        <a:rPr lang="en-AU" i="1" smtClean="0">
                          <a:latin typeface="Cambria Math" panose="02040503050406030204" pitchFamily="18" charset="0"/>
                        </a:rPr>
                        <m:t>3</m:t>
                      </m:r>
                      <m:r>
                        <a:rPr lang="en-AU" b="0" i="1" smtClean="0">
                          <a:latin typeface="Cambria Math" panose="02040503050406030204" pitchFamily="18" charset="0"/>
                        </a:rPr>
                        <m:t>𝑥</m:t>
                      </m:r>
                      <m:r>
                        <a:rPr lang="en-AU" i="1">
                          <a:latin typeface="Cambria Math" panose="02040503050406030204" pitchFamily="18" charset="0"/>
                        </a:rPr>
                        <m:t>=</m:t>
                      </m:r>
                      <m:r>
                        <a:rPr lang="en-AU" b="0" i="1" smtClean="0">
                          <a:latin typeface="Cambria Math" panose="02040503050406030204" pitchFamily="18" charset="0"/>
                        </a:rPr>
                        <m:t>15</m:t>
                      </m:r>
                    </m:oMath>
                  </m:oMathPara>
                </a14:m>
                <a:endParaRPr lang="en-AU" b="0" dirty="0"/>
              </a:p>
              <a:p>
                <a:pPr marL="0" indent="0">
                  <a:buNone/>
                </a:pPr>
                <a:endParaRPr lang="en-AU" dirty="0"/>
              </a:p>
              <a:p>
                <a:pPr marL="0" indent="0">
                  <a:buNone/>
                </a:pPr>
                <a14:m>
                  <m:oMathPara xmlns:m="http://schemas.openxmlformats.org/officeDocument/2006/math">
                    <m:oMathParaPr>
                      <m:jc m:val="centerGroup"/>
                    </m:oMathParaPr>
                    <m:oMath xmlns:m="http://schemas.openxmlformats.org/officeDocument/2006/math">
                      <m:f>
                        <m:fPr>
                          <m:ctrlPr>
                            <a:rPr lang="en-AU" i="1" smtClean="0">
                              <a:latin typeface="Cambria Math" panose="02040503050406030204" pitchFamily="18" charset="0"/>
                            </a:rPr>
                          </m:ctrlPr>
                        </m:fPr>
                        <m:num>
                          <m:r>
                            <a:rPr lang="en-AU" b="0" i="1" smtClean="0">
                              <a:latin typeface="Cambria Math" panose="02040503050406030204" pitchFamily="18" charset="0"/>
                            </a:rPr>
                            <m:t>3</m:t>
                          </m:r>
                          <m:r>
                            <a:rPr lang="en-AU" b="0" i="1" smtClean="0">
                              <a:latin typeface="Cambria Math" panose="02040503050406030204" pitchFamily="18" charset="0"/>
                            </a:rPr>
                            <m:t>𝑥</m:t>
                          </m:r>
                        </m:num>
                        <m:den>
                          <m:r>
                            <a:rPr lang="en-AU" b="0" i="1" smtClean="0">
                              <a:solidFill>
                                <a:srgbClr val="FF0000"/>
                              </a:solidFill>
                              <a:latin typeface="Cambria Math" panose="02040503050406030204" pitchFamily="18" charset="0"/>
                            </a:rPr>
                            <m:t>3</m:t>
                          </m:r>
                        </m:den>
                      </m:f>
                      <m:r>
                        <a:rPr lang="en-AU" i="1">
                          <a:latin typeface="Cambria Math" panose="02040503050406030204" pitchFamily="18" charset="0"/>
                        </a:rPr>
                        <m:t>=</m:t>
                      </m:r>
                      <m:f>
                        <m:fPr>
                          <m:ctrlPr>
                            <a:rPr lang="en-AU" i="1" smtClean="0">
                              <a:latin typeface="Cambria Math" panose="02040503050406030204" pitchFamily="18" charset="0"/>
                            </a:rPr>
                          </m:ctrlPr>
                        </m:fPr>
                        <m:num>
                          <m:r>
                            <a:rPr lang="en-AU" b="0" i="1" smtClean="0">
                              <a:latin typeface="Cambria Math" panose="02040503050406030204" pitchFamily="18" charset="0"/>
                            </a:rPr>
                            <m:t>15</m:t>
                          </m:r>
                        </m:num>
                        <m:den>
                          <m:r>
                            <a:rPr lang="en-AU" b="0" i="1" smtClean="0">
                              <a:solidFill>
                                <a:srgbClr val="FF0000"/>
                              </a:solidFill>
                              <a:latin typeface="Cambria Math" panose="02040503050406030204" pitchFamily="18" charset="0"/>
                            </a:rPr>
                            <m:t>3</m:t>
                          </m:r>
                        </m:den>
                      </m:f>
                    </m:oMath>
                  </m:oMathPara>
                </a14:m>
                <a:endParaRPr lang="en-AU" b="0" dirty="0"/>
              </a:p>
              <a:p>
                <a:pPr marL="0" indent="0">
                  <a:buNone/>
                </a:pPr>
                <a:endParaRPr lang="en-AU" b="0" dirty="0"/>
              </a:p>
              <a:p>
                <a:pPr marL="0" indent="0">
                  <a:buNone/>
                </a:pPr>
                <a14:m>
                  <m:oMathPara xmlns:m="http://schemas.openxmlformats.org/officeDocument/2006/math">
                    <m:oMathParaPr>
                      <m:jc m:val="centerGroup"/>
                    </m:oMathParaPr>
                    <m:oMath xmlns:m="http://schemas.openxmlformats.org/officeDocument/2006/math">
                      <m:r>
                        <a:rPr lang="en-AU" i="1">
                          <a:latin typeface="Cambria Math" panose="02040503050406030204" pitchFamily="18" charset="0"/>
                        </a:rPr>
                        <m:t>𝑥</m:t>
                      </m:r>
                      <m:r>
                        <a:rPr lang="en-AU" i="1">
                          <a:latin typeface="Cambria Math" panose="02040503050406030204" pitchFamily="18" charset="0"/>
                        </a:rPr>
                        <m:t>=5</m:t>
                      </m:r>
                    </m:oMath>
                  </m:oMathPara>
                </a14:m>
                <a:endParaRPr lang="en-AU" dirty="0"/>
              </a:p>
              <a:p>
                <a:pPr marL="0" indent="0">
                  <a:buNone/>
                </a:pPr>
                <a:endParaRPr lang="en-AU" dirty="0"/>
              </a:p>
              <a:p>
                <a:pPr marL="0" indent="0">
                  <a:buNone/>
                </a:pPr>
                <a:endParaRPr lang="en-US" dirty="0"/>
              </a:p>
            </p:txBody>
          </p:sp>
        </mc:Choice>
        <mc:Fallback xmlns="">
          <p:sp>
            <p:nvSpPr>
              <p:cNvPr id="3" name="Content Placeholder 2" descr="Three lines of equations showing the worked answers.&#10;Three x equals fifteen&#10;Three x divided by 3 (the threes cancelling out, equals fifteen divided by three&#10;x equals 5">
                <a:extLst>
                  <a:ext uri="{FF2B5EF4-FFF2-40B4-BE49-F238E27FC236}">
                    <a16:creationId xmlns:a16="http://schemas.microsoft.com/office/drawing/2014/main" id="{99B28728-9D4D-F14F-BF3C-DE8DD08866A3}"/>
                  </a:ext>
                </a:extLst>
              </p:cNvPr>
              <p:cNvSpPr>
                <a:spLocks noGrp="1" noRot="1" noChangeAspect="1" noMove="1" noResize="1" noEditPoints="1" noAdjustHandles="1" noChangeArrowheads="1" noChangeShapeType="1" noTextEdit="1"/>
              </p:cNvSpPr>
              <p:nvPr>
                <p:ph idx="1"/>
              </p:nvPr>
            </p:nvSpPr>
            <p:spPr>
              <a:xfrm>
                <a:off x="4716016" y="1166018"/>
                <a:ext cx="3970784" cy="4525963"/>
              </a:xfrm>
              <a:blipFill>
                <a:blip r:embed="rId5"/>
                <a:stretch>
                  <a:fillRect/>
                </a:stretch>
              </a:blipFill>
            </p:spPr>
            <p:txBody>
              <a:bodyPr/>
              <a:lstStyle/>
              <a:p>
                <a:r>
                  <a:rPr lang="en-GB">
                    <a:noFill/>
                  </a:rPr>
                  <a:t> </a:t>
                </a:r>
              </a:p>
            </p:txBody>
          </p:sp>
        </mc:Fallback>
      </mc:AlternateContent>
      <p:cxnSp>
        <p:nvCxnSpPr>
          <p:cNvPr id="28" name="Straight Connector 27">
            <a:extLst>
              <a:ext uri="{FF2B5EF4-FFF2-40B4-BE49-F238E27FC236}">
                <a16:creationId xmlns:a16="http://schemas.microsoft.com/office/drawing/2014/main" id="{D486843E-324A-D44F-AF2A-0E32D462D4F8}"/>
              </a:ext>
              <a:ext uri="{C183D7F6-B498-43B3-948B-1728B52AA6E4}">
                <adec:decorative xmlns:adec="http://schemas.microsoft.com/office/drawing/2017/decorative" val="1"/>
              </a:ext>
            </a:extLst>
          </p:cNvPr>
          <p:cNvCxnSpPr/>
          <p:nvPr/>
        </p:nvCxnSpPr>
        <p:spPr>
          <a:xfrm>
            <a:off x="5940152" y="2309018"/>
            <a:ext cx="216024" cy="399902"/>
          </a:xfrm>
          <a:prstGeom prst="line">
            <a:avLst/>
          </a:prstGeom>
          <a:ln w="12700"/>
        </p:spPr>
        <p:style>
          <a:lnRef idx="1">
            <a:schemeClr val="dk1"/>
          </a:lnRef>
          <a:fillRef idx="0">
            <a:schemeClr val="dk1"/>
          </a:fillRef>
          <a:effectRef idx="0">
            <a:schemeClr val="dk1"/>
          </a:effectRef>
          <a:fontRef idx="minor">
            <a:schemeClr val="tx1"/>
          </a:fontRef>
        </p:style>
      </p:cxnSp>
      <p:cxnSp>
        <p:nvCxnSpPr>
          <p:cNvPr id="29" name="Straight Connector 28">
            <a:extLst>
              <a:ext uri="{FF2B5EF4-FFF2-40B4-BE49-F238E27FC236}">
                <a16:creationId xmlns:a16="http://schemas.microsoft.com/office/drawing/2014/main" id="{02DCC123-BC5E-9540-AE93-41D68F7489DE}"/>
              </a:ext>
              <a:ext uri="{C183D7F6-B498-43B3-948B-1728B52AA6E4}">
                <adec:decorative xmlns:adec="http://schemas.microsoft.com/office/drawing/2017/decorative" val="1"/>
              </a:ext>
            </a:extLst>
          </p:cNvPr>
          <p:cNvCxnSpPr/>
          <p:nvPr/>
        </p:nvCxnSpPr>
        <p:spPr>
          <a:xfrm>
            <a:off x="6102897" y="2937005"/>
            <a:ext cx="216024" cy="399902"/>
          </a:xfrm>
          <a:prstGeom prst="line">
            <a:avLst/>
          </a:prstGeom>
          <a:ln w="12700"/>
        </p:spPr>
        <p:style>
          <a:lnRef idx="1">
            <a:schemeClr val="dk1"/>
          </a:lnRef>
          <a:fillRef idx="0">
            <a:schemeClr val="dk1"/>
          </a:fillRef>
          <a:effectRef idx="0">
            <a:schemeClr val="dk1"/>
          </a:effectRef>
          <a:fontRef idx="minor">
            <a:schemeClr val="tx1"/>
          </a:fontRef>
        </p:style>
      </p:cxnSp>
      <p:pic>
        <p:nvPicPr>
          <p:cNvPr id="33" name="Picture 32" descr="Diagram of algebra mat showing 1 green rectangles marked x, an equals sign is in the middle. The right hand side shows 5 green squares marked 1. ">
            <a:extLst>
              <a:ext uri="{FF2B5EF4-FFF2-40B4-BE49-F238E27FC236}">
                <a16:creationId xmlns:a16="http://schemas.microsoft.com/office/drawing/2014/main" id="{E5A59095-8404-0E4E-A0B6-4CB95DB2DE03}"/>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356510" y="4765699"/>
            <a:ext cx="3409686" cy="1713586"/>
          </a:xfrm>
          <a:prstGeom prst="rect">
            <a:avLst/>
          </a:prstGeom>
        </p:spPr>
      </p:pic>
      <p:sp>
        <p:nvSpPr>
          <p:cNvPr id="4" name="Text Box 2">
            <a:extLst>
              <a:ext uri="{FF2B5EF4-FFF2-40B4-BE49-F238E27FC236}">
                <a16:creationId xmlns:a16="http://schemas.microsoft.com/office/drawing/2014/main" id="{6C79E42C-20A4-14FD-EF56-9BBEDD53DB2C}"/>
              </a:ext>
              <a:ext uri="{C183D7F6-B498-43B3-948B-1728B52AA6E4}">
                <adec:decorative xmlns:adec="http://schemas.microsoft.com/office/drawing/2017/decorative" val="1"/>
              </a:ext>
            </a:extLst>
          </p:cNvPr>
          <p:cNvSpPr txBox="1"/>
          <p:nvPr/>
        </p:nvSpPr>
        <p:spPr>
          <a:xfrm>
            <a:off x="-616707" y="6611344"/>
            <a:ext cx="5652135" cy="338455"/>
          </a:xfrm>
          <a:prstGeom prst="rect">
            <a:avLst/>
          </a:prstGeom>
          <a:noFill/>
          <a:ln>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lnSpc>
                <a:spcPct val="120000"/>
              </a:lnSpc>
              <a:spcBef>
                <a:spcPts val="400"/>
              </a:spcBef>
              <a:spcAft>
                <a:spcPts val="400"/>
              </a:spcAft>
            </a:pPr>
            <a:r>
              <a:rPr lang="pt-BR" sz="650" dirty="0">
                <a:solidFill>
                  <a:srgbClr val="595959"/>
                </a:solidFill>
                <a:effectLst/>
                <a:ea typeface="DengXian" panose="02010600030101010101" pitchFamily="2" charset="-122"/>
                <a:cs typeface="Calibri Light" panose="020F0302020204030204" pitchFamily="34" charset="0"/>
              </a:rPr>
              <a:t>© 2023 Commonwealth of Australia, unless otherwise indicated. Creative Commons Attribution 4.0, unless otherwise indicated.</a:t>
            </a:r>
            <a:endParaRPr lang="en-GB" sz="650" dirty="0">
              <a:solidFill>
                <a:srgbClr val="595959"/>
              </a:solidFill>
              <a:effectLst/>
              <a:ea typeface="DengXian" panose="02010600030101010101" pitchFamily="2" charset="-122"/>
              <a:cs typeface="Calibri Light" panose="020F0302020204030204" pitchFamily="34" charset="0"/>
            </a:endParaRPr>
          </a:p>
          <a:p>
            <a:pPr algn="ctr">
              <a:lnSpc>
                <a:spcPct val="120000"/>
              </a:lnSpc>
              <a:spcBef>
                <a:spcPts val="400"/>
              </a:spcBef>
              <a:spcAft>
                <a:spcPts val="400"/>
              </a:spcAft>
            </a:pPr>
            <a:r>
              <a:rPr lang="pt-BR" sz="650" dirty="0">
                <a:solidFill>
                  <a:srgbClr val="595959"/>
                </a:solidFill>
                <a:effectLst/>
                <a:ea typeface="DengXian" panose="02010600030101010101" pitchFamily="2" charset="-122"/>
                <a:cs typeface="Calibri Light" panose="020F0302020204030204" pitchFamily="34" charset="0"/>
              </a:rPr>
              <a:t> </a:t>
            </a:r>
            <a:endParaRPr lang="en-GB" sz="650" dirty="0">
              <a:solidFill>
                <a:srgbClr val="595959"/>
              </a:solidFill>
              <a:effectLst/>
              <a:ea typeface="DengXian" panose="02010600030101010101" pitchFamily="2" charset="-122"/>
              <a:cs typeface="Calibri Light" panose="020F0302020204030204" pitchFamily="34" charset="0"/>
            </a:endParaRPr>
          </a:p>
        </p:txBody>
      </p:sp>
      <p:pic>
        <p:nvPicPr>
          <p:cNvPr id="5" name="Picture 4">
            <a:hlinkClick r:id="rId7"/>
            <a:extLst>
              <a:ext uri="{FF2B5EF4-FFF2-40B4-BE49-F238E27FC236}">
                <a16:creationId xmlns:a16="http://schemas.microsoft.com/office/drawing/2014/main" id="{E5393B5F-B90B-9BDD-9B4B-648266050AB4}"/>
              </a:ext>
              <a:ext uri="{C183D7F6-B498-43B3-948B-1728B52AA6E4}">
                <adec:decorative xmlns:adec="http://schemas.microsoft.com/office/drawing/2017/decorative" val="1"/>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79512" y="91981"/>
            <a:ext cx="1409307" cy="830062"/>
          </a:xfrm>
          <a:prstGeom prst="rect">
            <a:avLst/>
          </a:prstGeom>
        </p:spPr>
      </p:pic>
    </p:spTree>
    <p:extLst>
      <p:ext uri="{BB962C8B-B14F-4D97-AF65-F5344CB8AC3E}">
        <p14:creationId xmlns:p14="http://schemas.microsoft.com/office/powerpoint/2010/main" val="37389079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6"/>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29"/>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15715</TotalTime>
  <Words>1685</Words>
  <Application>Microsoft Office PowerPoint</Application>
  <PresentationFormat>On-screen Show (4:3)</PresentationFormat>
  <Paragraphs>330</Paragraphs>
  <Slides>14</Slides>
  <Notes>14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Arial</vt:lpstr>
      <vt:lpstr>Calibri</vt:lpstr>
      <vt:lpstr>Cambria Math</vt:lpstr>
      <vt:lpstr>Roboto</vt:lpstr>
      <vt:lpstr>Symbol</vt:lpstr>
      <vt:lpstr>Office Theme</vt:lpstr>
      <vt:lpstr>Solving equations with algebra tiles</vt:lpstr>
      <vt:lpstr>Learning intention</vt:lpstr>
      <vt:lpstr>Review from last lesson</vt:lpstr>
      <vt:lpstr>Solving algebra equations with </vt:lpstr>
      <vt:lpstr>Today</vt:lpstr>
      <vt:lpstr>Revision</vt:lpstr>
      <vt:lpstr>Solving a new equation with algebra tiles</vt:lpstr>
      <vt:lpstr>3x=15 </vt:lpstr>
      <vt:lpstr>Visualising and manipulating algebra tiles:</vt:lpstr>
      <vt:lpstr>x/3=3 </vt:lpstr>
      <vt:lpstr>Visualise and manipulate</vt:lpstr>
      <vt:lpstr>Summarise and reflect</vt:lpstr>
      <vt:lpstr>Solving equations</vt:lpstr>
      <vt:lpstr>Solving equations: solutions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Martin</dc:creator>
  <cp:lastModifiedBy>Felicity Clissold</cp:lastModifiedBy>
  <cp:revision>26</cp:revision>
  <dcterms:created xsi:type="dcterms:W3CDTF">2021-03-16T22:56:28Z</dcterms:created>
  <dcterms:modified xsi:type="dcterms:W3CDTF">2023-12-08T04:11:25Z</dcterms:modified>
</cp:coreProperties>
</file>