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0" r:id="rId2"/>
    <p:sldMasterId id="2147483696" r:id="rId3"/>
    <p:sldMasterId id="2147483708" r:id="rId4"/>
  </p:sldMasterIdLst>
  <p:notesMasterIdLst>
    <p:notesMasterId r:id="rId14"/>
  </p:notesMasterIdLst>
  <p:sldIdLst>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BCD027-41F0-458D-8B7E-B617F8902179}" v="11" dt="2023-12-14T00:40:59.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0" autoAdjust="0"/>
    <p:restoredTop sz="86441" autoAdjust="0"/>
  </p:normalViewPr>
  <p:slideViewPr>
    <p:cSldViewPr>
      <p:cViewPr varScale="1">
        <p:scale>
          <a:sx n="54" d="100"/>
          <a:sy n="54" d="100"/>
        </p:scale>
        <p:origin x="412"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ow Robertson" userId="44fd4d1e-45eb-459f-8c9b-9445a5bb0080" providerId="ADAL" clId="{82BCD027-41F0-458D-8B7E-B617F8902179}"/>
    <pc:docChg chg="undo custSel addSld delSld modSld">
      <pc:chgData name="Willow Robertson" userId="44fd4d1e-45eb-459f-8c9b-9445a5bb0080" providerId="ADAL" clId="{82BCD027-41F0-458D-8B7E-B617F8902179}" dt="2023-12-14T00:41:15.320" v="145" actId="47"/>
      <pc:docMkLst>
        <pc:docMk/>
      </pc:docMkLst>
      <pc:sldChg chg="addSp delSp modSp mod">
        <pc:chgData name="Willow Robertson" userId="44fd4d1e-45eb-459f-8c9b-9445a5bb0080" providerId="ADAL" clId="{82BCD027-41F0-458D-8B7E-B617F8902179}" dt="2023-12-14T00:30:56.326" v="14" actId="1037"/>
        <pc:sldMkLst>
          <pc:docMk/>
          <pc:sldMk cId="3963661964" sldId="259"/>
        </pc:sldMkLst>
        <pc:spChg chg="add del mod">
          <ac:chgData name="Willow Robertson" userId="44fd4d1e-45eb-459f-8c9b-9445a5bb0080" providerId="ADAL" clId="{82BCD027-41F0-458D-8B7E-B617F8902179}" dt="2023-12-14T00:30:25.356" v="3" actId="478"/>
          <ac:spMkLst>
            <pc:docMk/>
            <pc:sldMk cId="3963661964" sldId="259"/>
            <ac:spMk id="3" creationId="{890FED5D-20B1-EE65-BA5D-0F12FB210908}"/>
          </ac:spMkLst>
        </pc:spChg>
        <pc:spChg chg="add mod">
          <ac:chgData name="Willow Robertson" userId="44fd4d1e-45eb-459f-8c9b-9445a5bb0080" providerId="ADAL" clId="{82BCD027-41F0-458D-8B7E-B617F8902179}" dt="2023-12-14T00:30:56.326" v="14" actId="1037"/>
          <ac:spMkLst>
            <pc:docMk/>
            <pc:sldMk cId="3963661964" sldId="259"/>
            <ac:spMk id="4" creationId="{20B45E60-E7F9-01E4-AE3D-6EC76F7830C6}"/>
          </ac:spMkLst>
        </pc:spChg>
        <pc:spChg chg="add mod">
          <ac:chgData name="Willow Robertson" userId="44fd4d1e-45eb-459f-8c9b-9445a5bb0080" providerId="ADAL" clId="{82BCD027-41F0-458D-8B7E-B617F8902179}" dt="2023-12-14T00:30:50.392" v="10" actId="1076"/>
          <ac:spMkLst>
            <pc:docMk/>
            <pc:sldMk cId="3963661964" sldId="259"/>
            <ac:spMk id="5" creationId="{651C4728-FB89-79D2-7E98-3847BF1B2FEA}"/>
          </ac:spMkLst>
        </pc:spChg>
        <pc:spChg chg="add mod">
          <ac:chgData name="Willow Robertson" userId="44fd4d1e-45eb-459f-8c9b-9445a5bb0080" providerId="ADAL" clId="{82BCD027-41F0-458D-8B7E-B617F8902179}" dt="2023-12-14T00:30:38.797" v="7" actId="1076"/>
          <ac:spMkLst>
            <pc:docMk/>
            <pc:sldMk cId="3963661964" sldId="259"/>
            <ac:spMk id="9" creationId="{8A9C3CC2-C5BB-E491-7C50-635AF3383D6B}"/>
          </ac:spMkLst>
        </pc:spChg>
        <pc:spChg chg="del">
          <ac:chgData name="Willow Robertson" userId="44fd4d1e-45eb-459f-8c9b-9445a5bb0080" providerId="ADAL" clId="{82BCD027-41F0-458D-8B7E-B617F8902179}" dt="2023-12-14T00:30:22.272" v="1" actId="478"/>
          <ac:spMkLst>
            <pc:docMk/>
            <pc:sldMk cId="3963661964" sldId="259"/>
            <ac:spMk id="10" creationId="{42D92B23-2727-FD16-7723-ADF1C1123FD0}"/>
          </ac:spMkLst>
        </pc:spChg>
        <pc:spChg chg="del">
          <ac:chgData name="Willow Robertson" userId="44fd4d1e-45eb-459f-8c9b-9445a5bb0080" providerId="ADAL" clId="{82BCD027-41F0-458D-8B7E-B617F8902179}" dt="2023-12-14T00:30:26.265" v="4" actId="478"/>
          <ac:spMkLst>
            <pc:docMk/>
            <pc:sldMk cId="3963661964" sldId="259"/>
            <ac:spMk id="11" creationId="{DF1EA74F-82EC-A729-63CA-EED31BC511D1}"/>
          </ac:spMkLst>
        </pc:spChg>
        <pc:picChg chg="add mod">
          <ac:chgData name="Willow Robertson" userId="44fd4d1e-45eb-459f-8c9b-9445a5bb0080" providerId="ADAL" clId="{82BCD027-41F0-458D-8B7E-B617F8902179}" dt="2023-12-14T00:30:50.392" v="10" actId="1076"/>
          <ac:picMkLst>
            <pc:docMk/>
            <pc:sldMk cId="3963661964" sldId="259"/>
            <ac:picMk id="6" creationId="{D9E37E00-D8F1-F404-96AF-3D4190C99EEF}"/>
          </ac:picMkLst>
        </pc:picChg>
        <pc:picChg chg="add mod">
          <ac:chgData name="Willow Robertson" userId="44fd4d1e-45eb-459f-8c9b-9445a5bb0080" providerId="ADAL" clId="{82BCD027-41F0-458D-8B7E-B617F8902179}" dt="2023-12-14T00:30:50.392" v="10" actId="1076"/>
          <ac:picMkLst>
            <pc:docMk/>
            <pc:sldMk cId="3963661964" sldId="259"/>
            <ac:picMk id="7" creationId="{426AC640-93CA-3763-ED13-E26D8D4671A5}"/>
          </ac:picMkLst>
        </pc:picChg>
        <pc:picChg chg="add mod">
          <ac:chgData name="Willow Robertson" userId="44fd4d1e-45eb-459f-8c9b-9445a5bb0080" providerId="ADAL" clId="{82BCD027-41F0-458D-8B7E-B617F8902179}" dt="2023-12-14T00:30:50.392" v="10" actId="1076"/>
          <ac:picMkLst>
            <pc:docMk/>
            <pc:sldMk cId="3963661964" sldId="259"/>
            <ac:picMk id="8" creationId="{B913676D-C5E9-F8BC-B638-F25A17B48AB3}"/>
          </ac:picMkLst>
        </pc:picChg>
      </pc:sldChg>
      <pc:sldChg chg="addSp delSp modSp mod">
        <pc:chgData name="Willow Robertson" userId="44fd4d1e-45eb-459f-8c9b-9445a5bb0080" providerId="ADAL" clId="{82BCD027-41F0-458D-8B7E-B617F8902179}" dt="2023-12-14T00:31:32.559" v="27" actId="1036"/>
        <pc:sldMkLst>
          <pc:docMk/>
          <pc:sldMk cId="1288218582" sldId="260"/>
        </pc:sldMkLst>
        <pc:spChg chg="add del mod">
          <ac:chgData name="Willow Robertson" userId="44fd4d1e-45eb-459f-8c9b-9445a5bb0080" providerId="ADAL" clId="{82BCD027-41F0-458D-8B7E-B617F8902179}" dt="2023-12-14T00:31:17.840" v="18" actId="478"/>
          <ac:spMkLst>
            <pc:docMk/>
            <pc:sldMk cId="1288218582" sldId="260"/>
            <ac:spMk id="3" creationId="{CC0D3D3B-1F6C-CFEA-14DC-6186690EF8B0}"/>
          </ac:spMkLst>
        </pc:spChg>
        <pc:spChg chg="add mod">
          <ac:chgData name="Willow Robertson" userId="44fd4d1e-45eb-459f-8c9b-9445a5bb0080" providerId="ADAL" clId="{82BCD027-41F0-458D-8B7E-B617F8902179}" dt="2023-12-14T00:31:32.559" v="27" actId="1036"/>
          <ac:spMkLst>
            <pc:docMk/>
            <pc:sldMk cId="1288218582" sldId="260"/>
            <ac:spMk id="4" creationId="{CCB29288-1434-A22F-E21E-8376D521E22F}"/>
          </ac:spMkLst>
        </pc:spChg>
        <pc:spChg chg="add mod">
          <ac:chgData name="Willow Robertson" userId="44fd4d1e-45eb-459f-8c9b-9445a5bb0080" providerId="ADAL" clId="{82BCD027-41F0-458D-8B7E-B617F8902179}" dt="2023-12-14T00:31:26.477" v="21" actId="1076"/>
          <ac:spMkLst>
            <pc:docMk/>
            <pc:sldMk cId="1288218582" sldId="260"/>
            <ac:spMk id="5" creationId="{F4265FF6-A03F-090C-099E-08EE34A456A9}"/>
          </ac:spMkLst>
        </pc:spChg>
        <pc:spChg chg="add mod">
          <ac:chgData name="Willow Robertson" userId="44fd4d1e-45eb-459f-8c9b-9445a5bb0080" providerId="ADAL" clId="{82BCD027-41F0-458D-8B7E-B617F8902179}" dt="2023-12-14T00:31:26.477" v="21" actId="1076"/>
          <ac:spMkLst>
            <pc:docMk/>
            <pc:sldMk cId="1288218582" sldId="260"/>
            <ac:spMk id="6" creationId="{BD446011-A3E8-7DDF-4DAA-B8017EDB2458}"/>
          </ac:spMkLst>
        </pc:spChg>
        <pc:spChg chg="del">
          <ac:chgData name="Willow Robertson" userId="44fd4d1e-45eb-459f-8c9b-9445a5bb0080" providerId="ADAL" clId="{82BCD027-41F0-458D-8B7E-B617F8902179}" dt="2023-12-14T00:31:10.153" v="15" actId="478"/>
          <ac:spMkLst>
            <pc:docMk/>
            <pc:sldMk cId="1288218582" sldId="260"/>
            <ac:spMk id="8" creationId="{30F6EF22-C7EB-A0EA-1C0A-CCF4969CF746}"/>
          </ac:spMkLst>
        </pc:spChg>
        <pc:spChg chg="del">
          <ac:chgData name="Willow Robertson" userId="44fd4d1e-45eb-459f-8c9b-9445a5bb0080" providerId="ADAL" clId="{82BCD027-41F0-458D-8B7E-B617F8902179}" dt="2023-12-14T00:31:15.739" v="17" actId="478"/>
          <ac:spMkLst>
            <pc:docMk/>
            <pc:sldMk cId="1288218582" sldId="260"/>
            <ac:spMk id="9" creationId="{75CCCA23-3848-8A32-F42B-0F9C0577BECF}"/>
          </ac:spMkLst>
        </pc:spChg>
      </pc:sldChg>
      <pc:sldChg chg="addSp delSp modSp new mod">
        <pc:chgData name="Willow Robertson" userId="44fd4d1e-45eb-459f-8c9b-9445a5bb0080" providerId="ADAL" clId="{82BCD027-41F0-458D-8B7E-B617F8902179}" dt="2023-12-14T00:33:02.577" v="85" actId="1076"/>
        <pc:sldMkLst>
          <pc:docMk/>
          <pc:sldMk cId="2565444985" sldId="261"/>
        </pc:sldMkLst>
        <pc:spChg chg="del">
          <ac:chgData name="Willow Robertson" userId="44fd4d1e-45eb-459f-8c9b-9445a5bb0080" providerId="ADAL" clId="{82BCD027-41F0-458D-8B7E-B617F8902179}" dt="2023-12-14T00:31:51.738" v="30" actId="478"/>
          <ac:spMkLst>
            <pc:docMk/>
            <pc:sldMk cId="2565444985" sldId="261"/>
            <ac:spMk id="2" creationId="{4131C19A-76D7-ABE9-55EC-A6F1A0BDB643}"/>
          </ac:spMkLst>
        </pc:spChg>
        <pc:spChg chg="del">
          <ac:chgData name="Willow Robertson" userId="44fd4d1e-45eb-459f-8c9b-9445a5bb0080" providerId="ADAL" clId="{82BCD027-41F0-458D-8B7E-B617F8902179}" dt="2023-12-14T00:31:47.465" v="29" actId="478"/>
          <ac:spMkLst>
            <pc:docMk/>
            <pc:sldMk cId="2565444985" sldId="261"/>
            <ac:spMk id="3" creationId="{FA1B41DC-53F6-60EF-29E3-99ED13E56FB0}"/>
          </ac:spMkLst>
        </pc:spChg>
        <pc:spChg chg="add mod">
          <ac:chgData name="Willow Robertson" userId="44fd4d1e-45eb-459f-8c9b-9445a5bb0080" providerId="ADAL" clId="{82BCD027-41F0-458D-8B7E-B617F8902179}" dt="2023-12-14T00:31:55.033" v="34" actId="14100"/>
          <ac:spMkLst>
            <pc:docMk/>
            <pc:sldMk cId="2565444985" sldId="261"/>
            <ac:spMk id="4" creationId="{97B9A74E-DA41-A255-C823-53E406C7A053}"/>
          </ac:spMkLst>
        </pc:spChg>
        <pc:picChg chg="add mod">
          <ac:chgData name="Willow Robertson" userId="44fd4d1e-45eb-459f-8c9b-9445a5bb0080" providerId="ADAL" clId="{82BCD027-41F0-458D-8B7E-B617F8902179}" dt="2023-12-14T00:33:02.577" v="85" actId="1076"/>
          <ac:picMkLst>
            <pc:docMk/>
            <pc:sldMk cId="2565444985" sldId="261"/>
            <ac:picMk id="7" creationId="{49032E66-52A8-9363-1B42-F3E53FE603A9}"/>
          </ac:picMkLst>
        </pc:picChg>
        <pc:picChg chg="add mod">
          <ac:chgData name="Willow Robertson" userId="44fd4d1e-45eb-459f-8c9b-9445a5bb0080" providerId="ADAL" clId="{82BCD027-41F0-458D-8B7E-B617F8902179}" dt="2023-12-14T00:32:45.685" v="76" actId="1038"/>
          <ac:picMkLst>
            <pc:docMk/>
            <pc:sldMk cId="2565444985" sldId="261"/>
            <ac:picMk id="8" creationId="{D46BA257-EFA4-547F-4A9B-3924AED36E25}"/>
          </ac:picMkLst>
        </pc:picChg>
        <pc:picChg chg="add mod">
          <ac:chgData name="Willow Robertson" userId="44fd4d1e-45eb-459f-8c9b-9445a5bb0080" providerId="ADAL" clId="{82BCD027-41F0-458D-8B7E-B617F8902179}" dt="2023-12-14T00:32:40.882" v="66" actId="1037"/>
          <ac:picMkLst>
            <pc:docMk/>
            <pc:sldMk cId="2565444985" sldId="261"/>
            <ac:picMk id="9" creationId="{3BB74E31-148E-5D24-72A1-33867F8FD548}"/>
          </ac:picMkLst>
        </pc:picChg>
        <pc:picChg chg="add mod">
          <ac:chgData name="Willow Robertson" userId="44fd4d1e-45eb-459f-8c9b-9445a5bb0080" providerId="ADAL" clId="{82BCD027-41F0-458D-8B7E-B617F8902179}" dt="2023-12-14T00:32:43.193" v="71" actId="1037"/>
          <ac:picMkLst>
            <pc:docMk/>
            <pc:sldMk cId="2565444985" sldId="261"/>
            <ac:picMk id="10" creationId="{CC647FE8-97F6-E126-7CB4-F3BB496B8845}"/>
          </ac:picMkLst>
        </pc:picChg>
        <pc:picChg chg="add mod">
          <ac:chgData name="Willow Robertson" userId="44fd4d1e-45eb-459f-8c9b-9445a5bb0080" providerId="ADAL" clId="{82BCD027-41F0-458D-8B7E-B617F8902179}" dt="2023-12-14T00:32:48.278" v="81" actId="1038"/>
          <ac:picMkLst>
            <pc:docMk/>
            <pc:sldMk cId="2565444985" sldId="261"/>
            <ac:picMk id="11" creationId="{91775167-3131-23F4-4EFD-0E74E1BAF16C}"/>
          </ac:picMkLst>
        </pc:picChg>
        <pc:cxnChg chg="add mod">
          <ac:chgData name="Willow Robertson" userId="44fd4d1e-45eb-459f-8c9b-9445a5bb0080" providerId="ADAL" clId="{82BCD027-41F0-458D-8B7E-B617F8902179}" dt="2023-12-14T00:32:55.829" v="83" actId="14100"/>
          <ac:cxnSpMkLst>
            <pc:docMk/>
            <pc:sldMk cId="2565444985" sldId="261"/>
            <ac:cxnSpMk id="5" creationId="{BEC4B245-3EDC-BAC3-D4F7-FE8A0F9F90D9}"/>
          </ac:cxnSpMkLst>
        </pc:cxnChg>
        <pc:cxnChg chg="add mod">
          <ac:chgData name="Willow Robertson" userId="44fd4d1e-45eb-459f-8c9b-9445a5bb0080" providerId="ADAL" clId="{82BCD027-41F0-458D-8B7E-B617F8902179}" dt="2023-12-14T00:32:58.885" v="84" actId="1076"/>
          <ac:cxnSpMkLst>
            <pc:docMk/>
            <pc:sldMk cId="2565444985" sldId="261"/>
            <ac:cxnSpMk id="6" creationId="{D8C84A5E-2B0F-1E6F-D809-09312794B190}"/>
          </ac:cxnSpMkLst>
        </pc:cxnChg>
      </pc:sldChg>
      <pc:sldChg chg="addSp delSp modSp new mod">
        <pc:chgData name="Willow Robertson" userId="44fd4d1e-45eb-459f-8c9b-9445a5bb0080" providerId="ADAL" clId="{82BCD027-41F0-458D-8B7E-B617F8902179}" dt="2023-12-14T00:38:02.555" v="98" actId="1035"/>
        <pc:sldMkLst>
          <pc:docMk/>
          <pc:sldMk cId="2028157103" sldId="262"/>
        </pc:sldMkLst>
        <pc:spChg chg="del">
          <ac:chgData name="Willow Robertson" userId="44fd4d1e-45eb-459f-8c9b-9445a5bb0080" providerId="ADAL" clId="{82BCD027-41F0-458D-8B7E-B617F8902179}" dt="2023-12-14T00:37:45.585" v="88" actId="478"/>
          <ac:spMkLst>
            <pc:docMk/>
            <pc:sldMk cId="2028157103" sldId="262"/>
            <ac:spMk id="2" creationId="{F6FA8CEB-1EB9-D56E-7C5F-33B652EE1F00}"/>
          </ac:spMkLst>
        </pc:spChg>
        <pc:spChg chg="del">
          <ac:chgData name="Willow Robertson" userId="44fd4d1e-45eb-459f-8c9b-9445a5bb0080" providerId="ADAL" clId="{82BCD027-41F0-458D-8B7E-B617F8902179}" dt="2023-12-14T00:37:43.863" v="87" actId="478"/>
          <ac:spMkLst>
            <pc:docMk/>
            <pc:sldMk cId="2028157103" sldId="262"/>
            <ac:spMk id="3" creationId="{823BE859-AC40-C379-4D4E-C26A23DD8B9D}"/>
          </ac:spMkLst>
        </pc:spChg>
        <pc:spChg chg="add mod">
          <ac:chgData name="Willow Robertson" userId="44fd4d1e-45eb-459f-8c9b-9445a5bb0080" providerId="ADAL" clId="{82BCD027-41F0-458D-8B7E-B617F8902179}" dt="2023-12-14T00:38:01.465" v="97" actId="1035"/>
          <ac:spMkLst>
            <pc:docMk/>
            <pc:sldMk cId="2028157103" sldId="262"/>
            <ac:spMk id="4" creationId="{1F238264-A8F4-FD6B-C2EF-70AF1188C749}"/>
          </ac:spMkLst>
        </pc:spChg>
        <pc:picChg chg="add mod">
          <ac:chgData name="Willow Robertson" userId="44fd4d1e-45eb-459f-8c9b-9445a5bb0080" providerId="ADAL" clId="{82BCD027-41F0-458D-8B7E-B617F8902179}" dt="2023-12-14T00:38:02.555" v="98" actId="1035"/>
          <ac:picMkLst>
            <pc:docMk/>
            <pc:sldMk cId="2028157103" sldId="262"/>
            <ac:picMk id="5" creationId="{CE57D6B5-07C6-3796-B5C0-E5E4CA91C02D}"/>
          </ac:picMkLst>
        </pc:picChg>
      </pc:sldChg>
      <pc:sldChg chg="addSp delSp modSp new mod">
        <pc:chgData name="Willow Robertson" userId="44fd4d1e-45eb-459f-8c9b-9445a5bb0080" providerId="ADAL" clId="{82BCD027-41F0-458D-8B7E-B617F8902179}" dt="2023-12-14T00:38:52.442" v="113" actId="1037"/>
        <pc:sldMkLst>
          <pc:docMk/>
          <pc:sldMk cId="292902418" sldId="263"/>
        </pc:sldMkLst>
        <pc:spChg chg="del">
          <ac:chgData name="Willow Robertson" userId="44fd4d1e-45eb-459f-8c9b-9445a5bb0080" providerId="ADAL" clId="{82BCD027-41F0-458D-8B7E-B617F8902179}" dt="2023-12-14T00:38:19.770" v="102" actId="478"/>
          <ac:spMkLst>
            <pc:docMk/>
            <pc:sldMk cId="292902418" sldId="263"/>
            <ac:spMk id="2" creationId="{9EFD8131-1659-BD75-7ACE-77CF214DD8FF}"/>
          </ac:spMkLst>
        </pc:spChg>
        <pc:spChg chg="del mod">
          <ac:chgData name="Willow Robertson" userId="44fd4d1e-45eb-459f-8c9b-9445a5bb0080" providerId="ADAL" clId="{82BCD027-41F0-458D-8B7E-B617F8902179}" dt="2023-12-14T00:38:18.660" v="101" actId="478"/>
          <ac:spMkLst>
            <pc:docMk/>
            <pc:sldMk cId="292902418" sldId="263"/>
            <ac:spMk id="3" creationId="{E9E5913E-BC33-BCE5-CB89-5B20D45CAE85}"/>
          </ac:spMkLst>
        </pc:spChg>
        <pc:picChg chg="add mod">
          <ac:chgData name="Willow Robertson" userId="44fd4d1e-45eb-459f-8c9b-9445a5bb0080" providerId="ADAL" clId="{82BCD027-41F0-458D-8B7E-B617F8902179}" dt="2023-12-14T00:38:52.442" v="113" actId="1037"/>
          <ac:picMkLst>
            <pc:docMk/>
            <pc:sldMk cId="292902418" sldId="263"/>
            <ac:picMk id="4" creationId="{CF0F5386-8AF7-6149-D4C1-F8D60CF6B69B}"/>
          </ac:picMkLst>
        </pc:picChg>
      </pc:sldChg>
      <pc:sldChg chg="del">
        <pc:chgData name="Willow Robertson" userId="44fd4d1e-45eb-459f-8c9b-9445a5bb0080" providerId="ADAL" clId="{82BCD027-41F0-458D-8B7E-B617F8902179}" dt="2023-12-12T23:11:05.397" v="0" actId="47"/>
        <pc:sldMkLst>
          <pc:docMk/>
          <pc:sldMk cId="3938349100" sldId="263"/>
        </pc:sldMkLst>
      </pc:sldChg>
      <pc:sldChg chg="addSp delSp modSp new mod">
        <pc:chgData name="Willow Robertson" userId="44fd4d1e-45eb-459f-8c9b-9445a5bb0080" providerId="ADAL" clId="{82BCD027-41F0-458D-8B7E-B617F8902179}" dt="2023-12-14T00:39:23.193" v="122" actId="14100"/>
        <pc:sldMkLst>
          <pc:docMk/>
          <pc:sldMk cId="2370129506" sldId="264"/>
        </pc:sldMkLst>
        <pc:spChg chg="del">
          <ac:chgData name="Willow Robertson" userId="44fd4d1e-45eb-459f-8c9b-9445a5bb0080" providerId="ADAL" clId="{82BCD027-41F0-458D-8B7E-B617F8902179}" dt="2023-12-14T00:39:06.002" v="116" actId="478"/>
          <ac:spMkLst>
            <pc:docMk/>
            <pc:sldMk cId="2370129506" sldId="264"/>
            <ac:spMk id="2" creationId="{946C92C2-02CB-54ED-2469-19EFEA3E7C20}"/>
          </ac:spMkLst>
        </pc:spChg>
        <pc:spChg chg="del">
          <ac:chgData name="Willow Robertson" userId="44fd4d1e-45eb-459f-8c9b-9445a5bb0080" providerId="ADAL" clId="{82BCD027-41F0-458D-8B7E-B617F8902179}" dt="2023-12-14T00:39:03.324" v="115" actId="478"/>
          <ac:spMkLst>
            <pc:docMk/>
            <pc:sldMk cId="2370129506" sldId="264"/>
            <ac:spMk id="3" creationId="{3BB88DBC-0C0E-17D3-1B43-A20A84E1F0D9}"/>
          </ac:spMkLst>
        </pc:spChg>
        <pc:picChg chg="add mod">
          <ac:chgData name="Willow Robertson" userId="44fd4d1e-45eb-459f-8c9b-9445a5bb0080" providerId="ADAL" clId="{82BCD027-41F0-458D-8B7E-B617F8902179}" dt="2023-12-14T00:39:23.193" v="122" actId="14100"/>
          <ac:picMkLst>
            <pc:docMk/>
            <pc:sldMk cId="2370129506" sldId="264"/>
            <ac:picMk id="4" creationId="{06F33FF7-99BF-F7F3-1B98-227A15DE910E}"/>
          </ac:picMkLst>
        </pc:picChg>
      </pc:sldChg>
      <pc:sldChg chg="del">
        <pc:chgData name="Willow Robertson" userId="44fd4d1e-45eb-459f-8c9b-9445a5bb0080" providerId="ADAL" clId="{82BCD027-41F0-458D-8B7E-B617F8902179}" dt="2023-12-12T23:11:05.397" v="0" actId="47"/>
        <pc:sldMkLst>
          <pc:docMk/>
          <pc:sldMk cId="2527781108" sldId="264"/>
        </pc:sldMkLst>
      </pc:sldChg>
      <pc:sldChg chg="addSp delSp modSp new mod">
        <pc:chgData name="Willow Robertson" userId="44fd4d1e-45eb-459f-8c9b-9445a5bb0080" providerId="ADAL" clId="{82BCD027-41F0-458D-8B7E-B617F8902179}" dt="2023-12-14T00:40:18.495" v="128" actId="1036"/>
        <pc:sldMkLst>
          <pc:docMk/>
          <pc:sldMk cId="945952665" sldId="265"/>
        </pc:sldMkLst>
        <pc:spChg chg="del">
          <ac:chgData name="Willow Robertson" userId="44fd4d1e-45eb-459f-8c9b-9445a5bb0080" providerId="ADAL" clId="{82BCD027-41F0-458D-8B7E-B617F8902179}" dt="2023-12-14T00:40:08.888" v="125" actId="478"/>
          <ac:spMkLst>
            <pc:docMk/>
            <pc:sldMk cId="945952665" sldId="265"/>
            <ac:spMk id="2" creationId="{C21988DA-AA2D-F12A-66FF-1D49E2E5ECFA}"/>
          </ac:spMkLst>
        </pc:spChg>
        <pc:spChg chg="del">
          <ac:chgData name="Willow Robertson" userId="44fd4d1e-45eb-459f-8c9b-9445a5bb0080" providerId="ADAL" clId="{82BCD027-41F0-458D-8B7E-B617F8902179}" dt="2023-12-14T00:40:07.557" v="124" actId="478"/>
          <ac:spMkLst>
            <pc:docMk/>
            <pc:sldMk cId="945952665" sldId="265"/>
            <ac:spMk id="3" creationId="{22D967D9-9597-AE0B-5546-4443BA92633F}"/>
          </ac:spMkLst>
        </pc:spChg>
        <pc:spChg chg="add mod">
          <ac:chgData name="Willow Robertson" userId="44fd4d1e-45eb-459f-8c9b-9445a5bb0080" providerId="ADAL" clId="{82BCD027-41F0-458D-8B7E-B617F8902179}" dt="2023-12-14T00:40:18.495" v="128" actId="1036"/>
          <ac:spMkLst>
            <pc:docMk/>
            <pc:sldMk cId="945952665" sldId="265"/>
            <ac:spMk id="4" creationId="{AFD48F96-D078-E91B-842C-07E6588EFFDC}"/>
          </ac:spMkLst>
        </pc:spChg>
        <pc:spChg chg="add mod">
          <ac:chgData name="Willow Robertson" userId="44fd4d1e-45eb-459f-8c9b-9445a5bb0080" providerId="ADAL" clId="{82BCD027-41F0-458D-8B7E-B617F8902179}" dt="2023-12-14T00:40:18.495" v="128" actId="1036"/>
          <ac:spMkLst>
            <pc:docMk/>
            <pc:sldMk cId="945952665" sldId="265"/>
            <ac:spMk id="5" creationId="{CA163809-EAC6-3588-E36F-E92FA17AD7F1}"/>
          </ac:spMkLst>
        </pc:spChg>
        <pc:picChg chg="add mod">
          <ac:chgData name="Willow Robertson" userId="44fd4d1e-45eb-459f-8c9b-9445a5bb0080" providerId="ADAL" clId="{82BCD027-41F0-458D-8B7E-B617F8902179}" dt="2023-12-14T00:40:18.495" v="128" actId="1036"/>
          <ac:picMkLst>
            <pc:docMk/>
            <pc:sldMk cId="945952665" sldId="265"/>
            <ac:picMk id="6" creationId="{626A0849-0A91-1EFF-0BD8-0680FC168878}"/>
          </ac:picMkLst>
        </pc:picChg>
        <pc:picChg chg="add mod">
          <ac:chgData name="Willow Robertson" userId="44fd4d1e-45eb-459f-8c9b-9445a5bb0080" providerId="ADAL" clId="{82BCD027-41F0-458D-8B7E-B617F8902179}" dt="2023-12-14T00:40:18.495" v="128" actId="1036"/>
          <ac:picMkLst>
            <pc:docMk/>
            <pc:sldMk cId="945952665" sldId="265"/>
            <ac:picMk id="7" creationId="{773A89C6-8122-4E94-00DC-5D97F3C3C54F}"/>
          </ac:picMkLst>
        </pc:picChg>
      </pc:sldChg>
      <pc:sldChg chg="del">
        <pc:chgData name="Willow Robertson" userId="44fd4d1e-45eb-459f-8c9b-9445a5bb0080" providerId="ADAL" clId="{82BCD027-41F0-458D-8B7E-B617F8902179}" dt="2023-12-12T23:11:05.397" v="0" actId="47"/>
        <pc:sldMkLst>
          <pc:docMk/>
          <pc:sldMk cId="3582074577" sldId="265"/>
        </pc:sldMkLst>
      </pc:sldChg>
      <pc:sldChg chg="addSp delSp modSp new mod">
        <pc:chgData name="Willow Robertson" userId="44fd4d1e-45eb-459f-8c9b-9445a5bb0080" providerId="ADAL" clId="{82BCD027-41F0-458D-8B7E-B617F8902179}" dt="2023-12-14T00:40:41.432" v="137"/>
        <pc:sldMkLst>
          <pc:docMk/>
          <pc:sldMk cId="871357110" sldId="266"/>
        </pc:sldMkLst>
        <pc:spChg chg="del">
          <ac:chgData name="Willow Robertson" userId="44fd4d1e-45eb-459f-8c9b-9445a5bb0080" providerId="ADAL" clId="{82BCD027-41F0-458D-8B7E-B617F8902179}" dt="2023-12-14T00:40:26.296" v="130" actId="478"/>
          <ac:spMkLst>
            <pc:docMk/>
            <pc:sldMk cId="871357110" sldId="266"/>
            <ac:spMk id="2" creationId="{591974FB-6BB4-C129-3888-60FA01AD8353}"/>
          </ac:spMkLst>
        </pc:spChg>
        <pc:spChg chg="del">
          <ac:chgData name="Willow Robertson" userId="44fd4d1e-45eb-459f-8c9b-9445a5bb0080" providerId="ADAL" clId="{82BCD027-41F0-458D-8B7E-B617F8902179}" dt="2023-12-14T00:40:27.188" v="131" actId="478"/>
          <ac:spMkLst>
            <pc:docMk/>
            <pc:sldMk cId="871357110" sldId="266"/>
            <ac:spMk id="3" creationId="{0AE75F09-A67C-0B03-F073-97CD60078249}"/>
          </ac:spMkLst>
        </pc:spChg>
        <pc:spChg chg="add mod">
          <ac:chgData name="Willow Robertson" userId="44fd4d1e-45eb-459f-8c9b-9445a5bb0080" providerId="ADAL" clId="{82BCD027-41F0-458D-8B7E-B617F8902179}" dt="2023-12-14T00:40:39.396" v="135" actId="1076"/>
          <ac:spMkLst>
            <pc:docMk/>
            <pc:sldMk cId="871357110" sldId="266"/>
            <ac:spMk id="4" creationId="{410BB316-ED55-8E6B-026E-2619BD06329F}"/>
          </ac:spMkLst>
        </pc:spChg>
        <pc:spChg chg="add mod">
          <ac:chgData name="Willow Robertson" userId="44fd4d1e-45eb-459f-8c9b-9445a5bb0080" providerId="ADAL" clId="{82BCD027-41F0-458D-8B7E-B617F8902179}" dt="2023-12-14T00:40:35.644" v="134" actId="1076"/>
          <ac:spMkLst>
            <pc:docMk/>
            <pc:sldMk cId="871357110" sldId="266"/>
            <ac:spMk id="5" creationId="{3EAF4B24-FDB6-CD1F-16DF-E2183E58629F}"/>
          </ac:spMkLst>
        </pc:spChg>
        <pc:spChg chg="add mod">
          <ac:chgData name="Willow Robertson" userId="44fd4d1e-45eb-459f-8c9b-9445a5bb0080" providerId="ADAL" clId="{82BCD027-41F0-458D-8B7E-B617F8902179}" dt="2023-12-14T00:40:41.432" v="137"/>
          <ac:spMkLst>
            <pc:docMk/>
            <pc:sldMk cId="871357110" sldId="266"/>
            <ac:spMk id="7" creationId="{8726EBEC-4F44-1DC9-5C08-5BC69581A67F}"/>
          </ac:spMkLst>
        </pc:spChg>
        <pc:picChg chg="add mod">
          <ac:chgData name="Willow Robertson" userId="44fd4d1e-45eb-459f-8c9b-9445a5bb0080" providerId="ADAL" clId="{82BCD027-41F0-458D-8B7E-B617F8902179}" dt="2023-12-14T00:40:35.644" v="134" actId="1076"/>
          <ac:picMkLst>
            <pc:docMk/>
            <pc:sldMk cId="871357110" sldId="266"/>
            <ac:picMk id="6" creationId="{ED610E07-435C-8E52-AC42-250EF2CF29C8}"/>
          </ac:picMkLst>
        </pc:picChg>
      </pc:sldChg>
      <pc:sldChg chg="addSp delSp modSp new mod">
        <pc:chgData name="Willow Robertson" userId="44fd4d1e-45eb-459f-8c9b-9445a5bb0080" providerId="ADAL" clId="{82BCD027-41F0-458D-8B7E-B617F8902179}" dt="2023-12-14T00:41:05.801" v="143" actId="1076"/>
        <pc:sldMkLst>
          <pc:docMk/>
          <pc:sldMk cId="1338521672" sldId="267"/>
        </pc:sldMkLst>
        <pc:spChg chg="del">
          <ac:chgData name="Willow Robertson" userId="44fd4d1e-45eb-459f-8c9b-9445a5bb0080" providerId="ADAL" clId="{82BCD027-41F0-458D-8B7E-B617F8902179}" dt="2023-12-14T00:40:59.013" v="140" actId="478"/>
          <ac:spMkLst>
            <pc:docMk/>
            <pc:sldMk cId="1338521672" sldId="267"/>
            <ac:spMk id="2" creationId="{817B8DE9-B97B-C4E4-6983-0BDC19C7C8AE}"/>
          </ac:spMkLst>
        </pc:spChg>
        <pc:spChg chg="del">
          <ac:chgData name="Willow Robertson" userId="44fd4d1e-45eb-459f-8c9b-9445a5bb0080" providerId="ADAL" clId="{82BCD027-41F0-458D-8B7E-B617F8902179}" dt="2023-12-14T00:40:58.095" v="139" actId="478"/>
          <ac:spMkLst>
            <pc:docMk/>
            <pc:sldMk cId="1338521672" sldId="267"/>
            <ac:spMk id="3" creationId="{6AF1E445-B1E3-8E24-1E05-00083398E644}"/>
          </ac:spMkLst>
        </pc:spChg>
        <pc:spChg chg="add mod">
          <ac:chgData name="Willow Robertson" userId="44fd4d1e-45eb-459f-8c9b-9445a5bb0080" providerId="ADAL" clId="{82BCD027-41F0-458D-8B7E-B617F8902179}" dt="2023-12-14T00:41:05.801" v="143" actId="1076"/>
          <ac:spMkLst>
            <pc:docMk/>
            <pc:sldMk cId="1338521672" sldId="267"/>
            <ac:spMk id="4" creationId="{11DEBF5C-79B0-4CB0-971C-4AFA5FE7C8DD}"/>
          </ac:spMkLst>
        </pc:spChg>
        <pc:spChg chg="add mod">
          <ac:chgData name="Willow Robertson" userId="44fd4d1e-45eb-459f-8c9b-9445a5bb0080" providerId="ADAL" clId="{82BCD027-41F0-458D-8B7E-B617F8902179}" dt="2023-12-14T00:41:01.798" v="142" actId="1076"/>
          <ac:spMkLst>
            <pc:docMk/>
            <pc:sldMk cId="1338521672" sldId="267"/>
            <ac:spMk id="5" creationId="{0D819732-1DBF-9E09-74E0-8A0238C63471}"/>
          </ac:spMkLst>
        </pc:spChg>
      </pc:sldChg>
      <pc:sldChg chg="new del">
        <pc:chgData name="Willow Robertson" userId="44fd4d1e-45eb-459f-8c9b-9445a5bb0080" providerId="ADAL" clId="{82BCD027-41F0-458D-8B7E-B617F8902179}" dt="2023-12-14T00:41:15.320" v="145" actId="47"/>
        <pc:sldMkLst>
          <pc:docMk/>
          <pc:sldMk cId="2882515916"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1256A4-61FE-4A76-BB28-6B79A6931F6F}" type="datetimeFigureOut">
              <a:rPr lang="en-AU" smtClean="0"/>
              <a:t>16/02/2024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904A82-F77A-4F2F-A04D-9E9D63F3DBDF}" type="slidenum">
              <a:rPr lang="en-AU" smtClean="0"/>
              <a:t>‹#›</a:t>
            </a:fld>
            <a:endParaRPr lang="en-AU"/>
          </a:p>
        </p:txBody>
      </p:sp>
    </p:spTree>
    <p:extLst>
      <p:ext uri="{BB962C8B-B14F-4D97-AF65-F5344CB8AC3E}">
        <p14:creationId xmlns:p14="http://schemas.microsoft.com/office/powerpoint/2010/main" val="310269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D904A82-F77A-4F2F-A04D-9E9D63F3DBDF}" type="slidenum">
              <a:rPr lang="en-AU" smtClean="0"/>
              <a:t>2</a:t>
            </a:fld>
            <a:endParaRPr lang="en-AU"/>
          </a:p>
        </p:txBody>
      </p:sp>
    </p:spTree>
    <p:extLst>
      <p:ext uri="{BB962C8B-B14F-4D97-AF65-F5344CB8AC3E}">
        <p14:creationId xmlns:p14="http://schemas.microsoft.com/office/powerpoint/2010/main" val="3958205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Graphic made in Canva </a:t>
            </a:r>
          </a:p>
        </p:txBody>
      </p:sp>
      <p:sp>
        <p:nvSpPr>
          <p:cNvPr id="4" name="Slide Number Placeholder 3"/>
          <p:cNvSpPr>
            <a:spLocks noGrp="1"/>
          </p:cNvSpPr>
          <p:nvPr>
            <p:ph type="sldNum" sz="quarter" idx="5"/>
          </p:nvPr>
        </p:nvSpPr>
        <p:spPr/>
        <p:txBody>
          <a:bodyPr/>
          <a:lstStyle/>
          <a:p>
            <a:fld id="{5D904A82-F77A-4F2F-A04D-9E9D63F3DBDF}" type="slidenum">
              <a:rPr lang="en-AU" smtClean="0"/>
              <a:t>5</a:t>
            </a:fld>
            <a:endParaRPr lang="en-AU"/>
          </a:p>
        </p:txBody>
      </p:sp>
    </p:spTree>
    <p:extLst>
      <p:ext uri="{BB962C8B-B14F-4D97-AF65-F5344CB8AC3E}">
        <p14:creationId xmlns:p14="http://schemas.microsoft.com/office/powerpoint/2010/main" val="2812689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3160516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3829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390095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3223909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extBox 7">
            <a:extLst>
              <a:ext uri="{FF2B5EF4-FFF2-40B4-BE49-F238E27FC236}">
                <a16:creationId xmlns:a16="http://schemas.microsoft.com/office/drawing/2014/main" id="{0819D59C-6498-39EF-EEFD-31190B1A6FB0}"/>
              </a:ext>
            </a:extLst>
          </p:cNvPr>
          <p:cNvSpPr txBox="1"/>
          <p:nvPr userDrawn="1"/>
        </p:nvSpPr>
        <p:spPr>
          <a:xfrm>
            <a:off x="1043608" y="6234053"/>
            <a:ext cx="2952328" cy="461665"/>
          </a:xfrm>
          <a:prstGeom prst="rect">
            <a:avLst/>
          </a:prstGeom>
          <a:noFill/>
        </p:spPr>
        <p:txBody>
          <a:bodyPr wrap="square">
            <a:spAutoFit/>
          </a:bodyPr>
          <a:lstStyle/>
          <a:p>
            <a:pPr algn="l"/>
            <a:r>
              <a:rPr lang="en-GB" sz="800" dirty="0"/>
              <a:t>mathematicshub.edu.au</a:t>
            </a:r>
          </a:p>
          <a:p>
            <a:pPr algn="l"/>
            <a:r>
              <a:rPr lang="en-GB" sz="800" dirty="0"/>
              <a:t>© 2023 Commonwealth of Australia, unless otherwise indicated. Creative Commons Attribution 4.0, unless otherwise indicated. </a:t>
            </a:r>
          </a:p>
        </p:txBody>
      </p:sp>
    </p:spTree>
    <p:extLst>
      <p:ext uri="{BB962C8B-B14F-4D97-AF65-F5344CB8AC3E}">
        <p14:creationId xmlns:p14="http://schemas.microsoft.com/office/powerpoint/2010/main" val="1328819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80166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500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40295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992536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77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7533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847662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61764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51439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954225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2588033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67527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73862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80103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259772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55519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91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076139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45024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8249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4791617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87379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42797598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655746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307229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065333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900192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74463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51881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202796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9083363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356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683568" y="836712"/>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68356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648465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817771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2245974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82689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989030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510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15608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93530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mathematicshub.edu.au/" TargetMode="External"/><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9.png"/><Relationship Id="rId18" Type="http://schemas.openxmlformats.org/officeDocument/2006/relationships/image" Target="../media/image5.png"/><Relationship Id="rId3" Type="http://schemas.openxmlformats.org/officeDocument/2006/relationships/slideLayout" Target="../slideLayouts/slideLayout14.xml"/><Relationship Id="rId21" Type="http://schemas.openxmlformats.org/officeDocument/2006/relationships/image" Target="../media/image8.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hyperlink" Target="https://www.mathematicshub.edu.au/" TargetMode="External"/><Relationship Id="rId10" Type="http://schemas.openxmlformats.org/officeDocument/2006/relationships/slideLayout" Target="../slideLayouts/slideLayout21.xml"/><Relationship Id="rId19"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18" Type="http://schemas.openxmlformats.org/officeDocument/2006/relationships/image" Target="../media/image5.png"/><Relationship Id="rId3" Type="http://schemas.openxmlformats.org/officeDocument/2006/relationships/slideLayout" Target="../slideLayouts/slideLayout25.xml"/><Relationship Id="rId21" Type="http://schemas.openxmlformats.org/officeDocument/2006/relationships/image" Target="../media/image8.png"/><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4.png"/><Relationship Id="rId2" Type="http://schemas.openxmlformats.org/officeDocument/2006/relationships/slideLayout" Target="../slideLayouts/slideLayout24.xml"/><Relationship Id="rId16" Type="http://schemas.openxmlformats.org/officeDocument/2006/relationships/image" Target="../media/image10.png"/><Relationship Id="rId20"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19" Type="http://schemas.openxmlformats.org/officeDocument/2006/relationships/image" Target="../media/image6.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hyperlink" Target="https://www.mathematicshub.edu.au/"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18" Type="http://schemas.openxmlformats.org/officeDocument/2006/relationships/image" Target="../media/image6.png"/><Relationship Id="rId3" Type="http://schemas.openxmlformats.org/officeDocument/2006/relationships/slideLayout" Target="../slideLayouts/slideLayout36.xml"/><Relationship Id="rId21" Type="http://schemas.openxmlformats.org/officeDocument/2006/relationships/image" Target="../media/image11.png"/><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5.png"/><Relationship Id="rId2" Type="http://schemas.openxmlformats.org/officeDocument/2006/relationships/slideLayout" Target="../slideLayouts/slideLayout35.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19" Type="http://schemas.openxmlformats.org/officeDocument/2006/relationships/image" Target="../media/image7.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hyperlink" Target="https://www.mathematicshub.edu.a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FF6BD75-DA08-3392-4E89-F14C10FC44B0}"/>
              </a:ext>
              <a:ext uri="{C183D7F6-B498-43B3-948B-1728B52AA6E4}">
                <adec:decorative xmlns:adec="http://schemas.microsoft.com/office/drawing/2017/decorative" val="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9121" y="-61353"/>
            <a:ext cx="9173121" cy="6903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5"/>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2023 Commonwealth of Australia, unless otherwise indicated. Creative Commons Attribution 4.0, unless otherwise indicated. </a:t>
            </a:r>
          </a:p>
        </p:txBody>
      </p:sp>
      <p:grpSp>
        <p:nvGrpSpPr>
          <p:cNvPr id="17" name="Group 16">
            <a:extLst>
              <a:ext uri="{FF2B5EF4-FFF2-40B4-BE49-F238E27FC236}">
                <a16:creationId xmlns:a16="http://schemas.microsoft.com/office/drawing/2014/main" id="{F00B1F31-28AE-E38A-AD0E-0A2B762E186B}"/>
              </a:ext>
              <a:ext uri="{C183D7F6-B498-43B3-948B-1728B52AA6E4}">
                <adec:decorative xmlns:adec="http://schemas.microsoft.com/office/drawing/2017/decorative" val="1"/>
              </a:ext>
            </a:extLst>
          </p:cNvPr>
          <p:cNvGrpSpPr/>
          <p:nvPr userDrawn="1"/>
        </p:nvGrpSpPr>
        <p:grpSpPr>
          <a:xfrm>
            <a:off x="5076056" y="5620698"/>
            <a:ext cx="2735152" cy="1052738"/>
            <a:chOff x="5167683" y="5805262"/>
            <a:chExt cx="2735152" cy="1052738"/>
          </a:xfrm>
        </p:grpSpPr>
        <p:pic>
          <p:nvPicPr>
            <p:cNvPr id="18" name="Content Placeholder 12">
              <a:extLst>
                <a:ext uri="{FF2B5EF4-FFF2-40B4-BE49-F238E27FC236}">
                  <a16:creationId xmlns:a16="http://schemas.microsoft.com/office/drawing/2014/main" id="{738BD97F-6739-8B15-86D4-44FA53D29E71}"/>
                </a:ext>
              </a:extLst>
            </p:cNvPr>
            <p:cNvPicPr>
              <a:picLocks noChangeAspect="1"/>
            </p:cNvPicPr>
            <p:nvPr/>
          </p:nvPicPr>
          <p:blipFill>
            <a:blip r:embed="rId1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19" name="Picture 18">
              <a:extLst>
                <a:ext uri="{FF2B5EF4-FFF2-40B4-BE49-F238E27FC236}">
                  <a16:creationId xmlns:a16="http://schemas.microsoft.com/office/drawing/2014/main" id="{BE1C5B88-B18B-7F64-5CC3-0CB55BE5C046}"/>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20" name="Picture 19">
              <a:extLst>
                <a:ext uri="{FF2B5EF4-FFF2-40B4-BE49-F238E27FC236}">
                  <a16:creationId xmlns:a16="http://schemas.microsoft.com/office/drawing/2014/main" id="{31D74349-6211-8FAB-8805-B493A31BC0AF}"/>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21" name="Picture 20">
              <a:extLst>
                <a:ext uri="{FF2B5EF4-FFF2-40B4-BE49-F238E27FC236}">
                  <a16:creationId xmlns:a16="http://schemas.microsoft.com/office/drawing/2014/main" id="{54A5E25A-A825-AB7A-2FEF-C449173C7278}"/>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22" name="Picture 21">
              <a:extLst>
                <a:ext uri="{FF2B5EF4-FFF2-40B4-BE49-F238E27FC236}">
                  <a16:creationId xmlns:a16="http://schemas.microsoft.com/office/drawing/2014/main" id="{11697A6D-2B79-FF00-37E9-3A45E6A4DB74}"/>
                </a:ext>
              </a:extLst>
            </p:cNvPr>
            <p:cNvPicPr>
              <a:picLocks noChangeAspect="1"/>
            </p:cNvPicPr>
            <p:nvPr/>
          </p:nvPicPr>
          <p:blipFill>
            <a:blip r:embed="rId2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spTree>
    <p:extLst>
      <p:ext uri="{BB962C8B-B14F-4D97-AF65-F5344CB8AC3E}">
        <p14:creationId xmlns:p14="http://schemas.microsoft.com/office/powerpoint/2010/main" val="34241085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4283CD0-3AD0-113A-733E-5BDC7A102092}"/>
              </a:ext>
              <a:ext uri="{C183D7F6-B498-43B3-948B-1728B52AA6E4}">
                <adec:decorative xmlns:adec="http://schemas.microsoft.com/office/drawing/2017/decorative" val="1"/>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t="13863" r="504"/>
          <a:stretch/>
        </p:blipFill>
        <p:spPr bwMode="auto">
          <a:xfrm>
            <a:off x="0" y="839552"/>
            <a:ext cx="9145016" cy="609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5"/>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2023 Commonwealth of Australia, unless otherwise indicated. Creative Commons Attribution 4.0, unless otherwise indicated. </a:t>
            </a:r>
          </a:p>
        </p:txBody>
      </p:sp>
      <p:grpSp>
        <p:nvGrpSpPr>
          <p:cNvPr id="6" name="Group 5">
            <a:extLst>
              <a:ext uri="{FF2B5EF4-FFF2-40B4-BE49-F238E27FC236}">
                <a16:creationId xmlns:a16="http://schemas.microsoft.com/office/drawing/2014/main" id="{6BC9B929-D0DE-4155-832F-AB89357AE247}"/>
              </a:ext>
              <a:ext uri="{C183D7F6-B498-43B3-948B-1728B52AA6E4}">
                <adec:decorative xmlns:adec="http://schemas.microsoft.com/office/drawing/2017/decorative" val="1"/>
              </a:ext>
            </a:extLst>
          </p:cNvPr>
          <p:cNvGrpSpPr/>
          <p:nvPr userDrawn="1"/>
        </p:nvGrpSpPr>
        <p:grpSpPr>
          <a:xfrm>
            <a:off x="5459291" y="5757084"/>
            <a:ext cx="2735152" cy="1052738"/>
            <a:chOff x="5167683" y="5805262"/>
            <a:chExt cx="2735152" cy="1052738"/>
          </a:xfrm>
        </p:grpSpPr>
        <p:pic>
          <p:nvPicPr>
            <p:cNvPr id="8" name="Content Placeholder 12">
              <a:extLst>
                <a:ext uri="{FF2B5EF4-FFF2-40B4-BE49-F238E27FC236}">
                  <a16:creationId xmlns:a16="http://schemas.microsoft.com/office/drawing/2014/main" id="{DBC310A9-D3FD-A55B-4B22-8F8883F33653}"/>
                </a:ext>
              </a:extLst>
            </p:cNvPr>
            <p:cNvPicPr>
              <a:picLocks noChangeAspect="1"/>
            </p:cNvPicPr>
            <p:nvPr/>
          </p:nvPicPr>
          <p:blipFill>
            <a:blip r:embed="rId1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9" name="Picture 8">
              <a:extLst>
                <a:ext uri="{FF2B5EF4-FFF2-40B4-BE49-F238E27FC236}">
                  <a16:creationId xmlns:a16="http://schemas.microsoft.com/office/drawing/2014/main" id="{CD3976FF-E2E8-E9CE-C292-7ECBC140B375}"/>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10" name="Picture 9">
              <a:extLst>
                <a:ext uri="{FF2B5EF4-FFF2-40B4-BE49-F238E27FC236}">
                  <a16:creationId xmlns:a16="http://schemas.microsoft.com/office/drawing/2014/main" id="{4ED26AD6-960E-51A4-E11D-FB018947FB7C}"/>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11" name="Picture 10">
              <a:extLst>
                <a:ext uri="{FF2B5EF4-FFF2-40B4-BE49-F238E27FC236}">
                  <a16:creationId xmlns:a16="http://schemas.microsoft.com/office/drawing/2014/main" id="{699E1E0B-9DC0-5B1E-522B-D2801CC5085A}"/>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12" name="Picture 11">
              <a:extLst>
                <a:ext uri="{FF2B5EF4-FFF2-40B4-BE49-F238E27FC236}">
                  <a16:creationId xmlns:a16="http://schemas.microsoft.com/office/drawing/2014/main" id="{613809A4-5AD4-C434-EE66-4D9260D57991}"/>
                </a:ext>
              </a:extLst>
            </p:cNvPr>
            <p:cNvPicPr>
              <a:picLocks noChangeAspect="1"/>
            </p:cNvPicPr>
            <p:nvPr/>
          </p:nvPicPr>
          <p:blipFill>
            <a:blip r:embed="rId2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spTree>
    <p:extLst>
      <p:ext uri="{BB962C8B-B14F-4D97-AF65-F5344CB8AC3E}">
        <p14:creationId xmlns:p14="http://schemas.microsoft.com/office/powerpoint/2010/main" val="3269284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4"/>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2023 Commonwealth of Australia, unless otherwise indicated. Creative Commons Attribution 4.0, unless otherwise indicated. </a:t>
            </a:r>
          </a:p>
        </p:txBody>
      </p:sp>
      <p:pic>
        <p:nvPicPr>
          <p:cNvPr id="5" name="Picture 4">
            <a:extLst>
              <a:ext uri="{FF2B5EF4-FFF2-40B4-BE49-F238E27FC236}">
                <a16:creationId xmlns:a16="http://schemas.microsoft.com/office/drawing/2014/main" id="{913C7CC2-E0D0-B218-2CD0-868B8DA2A15F}"/>
              </a:ext>
              <a:ext uri="{C183D7F6-B498-43B3-948B-1728B52AA6E4}">
                <adec:decorative xmlns:adec="http://schemas.microsoft.com/office/drawing/2017/decorative" val="1"/>
              </a:ext>
            </a:extLst>
          </p:cNvPr>
          <p:cNvPicPr>
            <a:picLocks noChangeAspect="1" noChangeArrowheads="1"/>
          </p:cNvPicPr>
          <p:nvPr userDrawn="1"/>
        </p:nvPicPr>
        <p:blipFill>
          <a:blip r:embed="rId16">
            <a:alphaModFix amt="25000"/>
            <a:extLst>
              <a:ext uri="{28A0092B-C50C-407E-A947-70E740481C1C}">
                <a14:useLocalDpi xmlns:a14="http://schemas.microsoft.com/office/drawing/2010/main" val="0"/>
              </a:ext>
            </a:extLst>
          </a:blip>
          <a:srcRect/>
          <a:stretch>
            <a:fillRect/>
          </a:stretch>
        </p:blipFill>
        <p:spPr bwMode="auto">
          <a:xfrm>
            <a:off x="6742864" y="0"/>
            <a:ext cx="240113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a:extLst>
              <a:ext uri="{FF2B5EF4-FFF2-40B4-BE49-F238E27FC236}">
                <a16:creationId xmlns:a16="http://schemas.microsoft.com/office/drawing/2014/main" id="{1283ACA2-1DC7-1DA2-B67B-D1FB9358B94A}"/>
              </a:ext>
              <a:ext uri="{C183D7F6-B498-43B3-948B-1728B52AA6E4}">
                <adec:decorative xmlns:adec="http://schemas.microsoft.com/office/drawing/2017/decorative" val="1"/>
              </a:ext>
            </a:extLst>
          </p:cNvPr>
          <p:cNvGrpSpPr/>
          <p:nvPr userDrawn="1"/>
        </p:nvGrpSpPr>
        <p:grpSpPr>
          <a:xfrm>
            <a:off x="5538954" y="5720666"/>
            <a:ext cx="2735152" cy="1052738"/>
            <a:chOff x="5167683" y="5805262"/>
            <a:chExt cx="2735152" cy="1052738"/>
          </a:xfrm>
        </p:grpSpPr>
        <p:pic>
          <p:nvPicPr>
            <p:cNvPr id="8" name="Content Placeholder 12">
              <a:extLst>
                <a:ext uri="{FF2B5EF4-FFF2-40B4-BE49-F238E27FC236}">
                  <a16:creationId xmlns:a16="http://schemas.microsoft.com/office/drawing/2014/main" id="{BEF8F809-5B79-CE03-3A86-B42609B9D722}"/>
                </a:ext>
              </a:extLst>
            </p:cNvPr>
            <p:cNvPicPr>
              <a:picLocks noChangeAspect="1"/>
            </p:cNvPicPr>
            <p:nvPr/>
          </p:nvPicPr>
          <p:blipFill>
            <a:blip r:embed="rId1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9" name="Picture 8">
              <a:extLst>
                <a:ext uri="{FF2B5EF4-FFF2-40B4-BE49-F238E27FC236}">
                  <a16:creationId xmlns:a16="http://schemas.microsoft.com/office/drawing/2014/main" id="{EF11086B-2FA5-412F-157B-7B500B0A1495}"/>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10" name="Picture 9">
              <a:extLst>
                <a:ext uri="{FF2B5EF4-FFF2-40B4-BE49-F238E27FC236}">
                  <a16:creationId xmlns:a16="http://schemas.microsoft.com/office/drawing/2014/main" id="{9C24AA98-3346-EEA7-318E-C62FE59E32F8}"/>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11" name="Picture 10">
              <a:extLst>
                <a:ext uri="{FF2B5EF4-FFF2-40B4-BE49-F238E27FC236}">
                  <a16:creationId xmlns:a16="http://schemas.microsoft.com/office/drawing/2014/main" id="{A47D6DF1-AC1F-2E75-171A-C5646556CCE3}"/>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12" name="Picture 11">
              <a:extLst>
                <a:ext uri="{FF2B5EF4-FFF2-40B4-BE49-F238E27FC236}">
                  <a16:creationId xmlns:a16="http://schemas.microsoft.com/office/drawing/2014/main" id="{B5A28DEE-3ACB-940E-A179-58847E12D695}"/>
                </a:ext>
              </a:extLst>
            </p:cNvPr>
            <p:cNvPicPr>
              <a:picLocks noChangeAspect="1"/>
            </p:cNvPicPr>
            <p:nvPr/>
          </p:nvPicPr>
          <p:blipFill>
            <a:blip r:embed="rId2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spTree>
    <p:extLst>
      <p:ext uri="{BB962C8B-B14F-4D97-AF65-F5344CB8AC3E}">
        <p14:creationId xmlns:p14="http://schemas.microsoft.com/office/powerpoint/2010/main" val="5264441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4"/>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dirty="0"/>
              <a:t>mathematicshub.edu.au</a:t>
            </a:r>
          </a:p>
          <a:p>
            <a:pPr algn="l"/>
            <a:r>
              <a:rPr lang="en-GB" sz="800" dirty="0"/>
              <a:t>© 2023 Commonwealth of Australia, unless otherwise indicated. Creative Commons Attribution 4.0, unless otherwise indicated. </a:t>
            </a:r>
          </a:p>
        </p:txBody>
      </p:sp>
      <p:grpSp>
        <p:nvGrpSpPr>
          <p:cNvPr id="6" name="Group 5">
            <a:extLst>
              <a:ext uri="{FF2B5EF4-FFF2-40B4-BE49-F238E27FC236}">
                <a16:creationId xmlns:a16="http://schemas.microsoft.com/office/drawing/2014/main" id="{1283ACA2-1DC7-1DA2-B67B-D1FB9358B94A}"/>
              </a:ext>
              <a:ext uri="{C183D7F6-B498-43B3-948B-1728B52AA6E4}">
                <adec:decorative xmlns:adec="http://schemas.microsoft.com/office/drawing/2017/decorative" val="1"/>
              </a:ext>
            </a:extLst>
          </p:cNvPr>
          <p:cNvGrpSpPr/>
          <p:nvPr userDrawn="1"/>
        </p:nvGrpSpPr>
        <p:grpSpPr>
          <a:xfrm>
            <a:off x="5538954" y="5720666"/>
            <a:ext cx="2735152" cy="1052738"/>
            <a:chOff x="5167683" y="5805262"/>
            <a:chExt cx="2735152" cy="1052738"/>
          </a:xfrm>
        </p:grpSpPr>
        <p:pic>
          <p:nvPicPr>
            <p:cNvPr id="8" name="Content Placeholder 12">
              <a:extLst>
                <a:ext uri="{FF2B5EF4-FFF2-40B4-BE49-F238E27FC236}">
                  <a16:creationId xmlns:a16="http://schemas.microsoft.com/office/drawing/2014/main" id="{BEF8F809-5B79-CE03-3A86-B42609B9D722}"/>
                </a:ext>
              </a:extLst>
            </p:cNvPr>
            <p:cNvPicPr>
              <a:picLocks noChangeAspect="1"/>
            </p:cNvPicPr>
            <p:nvPr/>
          </p:nvPicPr>
          <p:blipFill>
            <a:blip r:embed="rId1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9" name="Picture 8">
              <a:extLst>
                <a:ext uri="{FF2B5EF4-FFF2-40B4-BE49-F238E27FC236}">
                  <a16:creationId xmlns:a16="http://schemas.microsoft.com/office/drawing/2014/main" id="{EF11086B-2FA5-412F-157B-7B500B0A1495}"/>
                </a:ext>
              </a:extLst>
            </p:cNvPr>
            <p:cNvPicPr>
              <a:picLocks noChangeAspect="1"/>
            </p:cNvPicPr>
            <p:nvPr/>
          </p:nvPicPr>
          <p:blipFill>
            <a:blip r:embed="rId1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10" name="Picture 9">
              <a:extLst>
                <a:ext uri="{FF2B5EF4-FFF2-40B4-BE49-F238E27FC236}">
                  <a16:creationId xmlns:a16="http://schemas.microsoft.com/office/drawing/2014/main" id="{9C24AA98-3346-EEA7-318E-C62FE59E32F8}"/>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11" name="Picture 10">
              <a:extLst>
                <a:ext uri="{FF2B5EF4-FFF2-40B4-BE49-F238E27FC236}">
                  <a16:creationId xmlns:a16="http://schemas.microsoft.com/office/drawing/2014/main" id="{A47D6DF1-AC1F-2E75-171A-C5646556CCE3}"/>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12" name="Picture 11">
              <a:extLst>
                <a:ext uri="{FF2B5EF4-FFF2-40B4-BE49-F238E27FC236}">
                  <a16:creationId xmlns:a16="http://schemas.microsoft.com/office/drawing/2014/main" id="{B5A28DEE-3ACB-940E-A179-58847E12D695}"/>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pic>
        <p:nvPicPr>
          <p:cNvPr id="13" name="Picture 3">
            <a:extLst>
              <a:ext uri="{FF2B5EF4-FFF2-40B4-BE49-F238E27FC236}">
                <a16:creationId xmlns:a16="http://schemas.microsoft.com/office/drawing/2014/main" id="{2C83D9E3-82B6-514A-2A77-18A42DDFCEB0}"/>
              </a:ext>
              <a:ext uri="{C183D7F6-B498-43B3-948B-1728B52AA6E4}">
                <adec:decorative xmlns:adec="http://schemas.microsoft.com/office/drawing/2017/decorative" val="1"/>
              </a:ext>
            </a:extLst>
          </p:cNvPr>
          <p:cNvPicPr>
            <a:picLocks noChangeAspect="1" noChangeArrowheads="1"/>
          </p:cNvPicPr>
          <p:nvPr userDrawn="1"/>
        </p:nvPicPr>
        <p:blipFill rotWithShape="1">
          <a:blip r:embed="rId21">
            <a:alphaModFix amt="25000"/>
            <a:extLst>
              <a:ext uri="{28A0092B-C50C-407E-A947-70E740481C1C}">
                <a14:useLocalDpi xmlns:a14="http://schemas.microsoft.com/office/drawing/2010/main" val="0"/>
              </a:ext>
            </a:extLst>
          </a:blip>
          <a:srcRect l="3116"/>
          <a:stretch/>
        </p:blipFill>
        <p:spPr bwMode="auto">
          <a:xfrm>
            <a:off x="6345716" y="0"/>
            <a:ext cx="2798284" cy="6887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35846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B45E60-E7F9-01E4-AE3D-6EC76F7830C6}"/>
              </a:ext>
            </a:extLst>
          </p:cNvPr>
          <p:cNvSpPr txBox="1">
            <a:spLocks noGrp="1"/>
          </p:cNvSpPr>
          <p:nvPr>
            <p:ph type="title" idx="4294967295"/>
          </p:nvPr>
        </p:nvSpPr>
        <p:spPr>
          <a:xfrm>
            <a:off x="1835696" y="836712"/>
            <a:ext cx="6644784"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mn-lt"/>
                <a:ea typeface="+mn-ea"/>
                <a:cs typeface="+mn-cs"/>
              </a:rPr>
              <a:t>Fractional funds</a:t>
            </a:r>
          </a:p>
        </p:txBody>
      </p:sp>
      <p:sp>
        <p:nvSpPr>
          <p:cNvPr id="5" name="Rectangle: Rounded Corners 4">
            <a:extLst>
              <a:ext uri="{FF2B5EF4-FFF2-40B4-BE49-F238E27FC236}">
                <a16:creationId xmlns:a16="http://schemas.microsoft.com/office/drawing/2014/main" id="{651C4728-FB89-79D2-7E98-3847BF1B2FEA}"/>
              </a:ext>
              <a:ext uri="{C183D7F6-B498-43B3-948B-1728B52AA6E4}">
                <adec:decorative xmlns:adec="http://schemas.microsoft.com/office/drawing/2017/decorative" val="1"/>
              </a:ext>
            </a:extLst>
          </p:cNvPr>
          <p:cNvSpPr/>
          <p:nvPr/>
        </p:nvSpPr>
        <p:spPr>
          <a:xfrm>
            <a:off x="1573646" y="1852375"/>
            <a:ext cx="5996707" cy="320521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oogle Shape;162;g260264ec9e2_0_63" descr="$2 coin">
            <a:extLst>
              <a:ext uri="{FF2B5EF4-FFF2-40B4-BE49-F238E27FC236}">
                <a16:creationId xmlns:a16="http://schemas.microsoft.com/office/drawing/2014/main" id="{426AC640-93CA-3763-ED13-E26D8D4671A5}"/>
              </a:ext>
            </a:extLst>
          </p:cNvPr>
          <p:cNvPicPr preferRelativeResize="0"/>
          <p:nvPr/>
        </p:nvPicPr>
        <p:blipFill>
          <a:blip r:embed="rId2">
            <a:alphaModFix/>
          </a:blip>
          <a:stretch>
            <a:fillRect/>
          </a:stretch>
        </p:blipFill>
        <p:spPr>
          <a:xfrm>
            <a:off x="2021013" y="3322400"/>
            <a:ext cx="943522" cy="1038303"/>
          </a:xfrm>
          <a:prstGeom prst="rect">
            <a:avLst/>
          </a:prstGeom>
          <a:noFill/>
          <a:ln>
            <a:noFill/>
          </a:ln>
        </p:spPr>
      </p:pic>
      <p:pic>
        <p:nvPicPr>
          <p:cNvPr id="8" name="Google Shape;163;g260264ec9e2_0_63" descr="$2 coin">
            <a:extLst>
              <a:ext uri="{FF2B5EF4-FFF2-40B4-BE49-F238E27FC236}">
                <a16:creationId xmlns:a16="http://schemas.microsoft.com/office/drawing/2014/main" id="{B913676D-C5E9-F8BC-B638-F25A17B48AB3}"/>
              </a:ext>
            </a:extLst>
          </p:cNvPr>
          <p:cNvPicPr preferRelativeResize="0"/>
          <p:nvPr/>
        </p:nvPicPr>
        <p:blipFill>
          <a:blip r:embed="rId2">
            <a:alphaModFix/>
          </a:blip>
          <a:stretch>
            <a:fillRect/>
          </a:stretch>
        </p:blipFill>
        <p:spPr>
          <a:xfrm>
            <a:off x="3035201" y="3916281"/>
            <a:ext cx="943522" cy="1038303"/>
          </a:xfrm>
          <a:prstGeom prst="rect">
            <a:avLst/>
          </a:prstGeom>
          <a:noFill/>
          <a:ln>
            <a:noFill/>
          </a:ln>
        </p:spPr>
      </p:pic>
      <p:pic>
        <p:nvPicPr>
          <p:cNvPr id="6" name="Google Shape;159;g260264ec9e2_0_63" descr="$5 note">
            <a:extLst>
              <a:ext uri="{FF2B5EF4-FFF2-40B4-BE49-F238E27FC236}">
                <a16:creationId xmlns:a16="http://schemas.microsoft.com/office/drawing/2014/main" id="{D9E37E00-D8F1-F404-96AF-3D4190C99EEF}"/>
              </a:ext>
            </a:extLst>
          </p:cNvPr>
          <p:cNvPicPr preferRelativeResize="0"/>
          <p:nvPr/>
        </p:nvPicPr>
        <p:blipFill>
          <a:blip r:embed="rId3">
            <a:alphaModFix/>
          </a:blip>
          <a:stretch>
            <a:fillRect/>
          </a:stretch>
        </p:blipFill>
        <p:spPr>
          <a:xfrm rot="1050378">
            <a:off x="3490307" y="2441602"/>
            <a:ext cx="3624940" cy="1785780"/>
          </a:xfrm>
          <a:prstGeom prst="rect">
            <a:avLst/>
          </a:prstGeom>
          <a:noFill/>
          <a:ln>
            <a:noFill/>
          </a:ln>
        </p:spPr>
      </p:pic>
      <p:sp>
        <p:nvSpPr>
          <p:cNvPr id="9" name="TextBox 8">
            <a:extLst>
              <a:ext uri="{FF2B5EF4-FFF2-40B4-BE49-F238E27FC236}">
                <a16:creationId xmlns:a16="http://schemas.microsoft.com/office/drawing/2014/main" id="{8A9C3CC2-C5BB-E491-7C50-635AF3383D6B}"/>
              </a:ext>
            </a:extLst>
          </p:cNvPr>
          <p:cNvSpPr txBox="1"/>
          <p:nvPr/>
        </p:nvSpPr>
        <p:spPr>
          <a:xfrm>
            <a:off x="110775" y="5477412"/>
            <a:ext cx="3168352" cy="861774"/>
          </a:xfrm>
          <a:prstGeom prst="rect">
            <a:avLst/>
          </a:prstGeom>
          <a:noFill/>
        </p:spPr>
        <p:txBody>
          <a:bodyPr wrap="square" rtlCol="0">
            <a:spAutoFit/>
          </a:bodyPr>
          <a:lstStyle/>
          <a:p>
            <a:pPr marL="0" lvl="0" indent="0" algn="l" rtl="0">
              <a:spcBef>
                <a:spcPts val="0"/>
              </a:spcBef>
              <a:spcAft>
                <a:spcPts val="0"/>
              </a:spcAft>
              <a:buNone/>
            </a:pPr>
            <a:r>
              <a:rPr lang="en-AU" sz="800" i="1" dirty="0">
                <a:latin typeface="Calibri"/>
                <a:ea typeface="Calibri"/>
                <a:cs typeface="Calibri"/>
                <a:sym typeface="Calibri"/>
              </a:rPr>
              <a:t>Image credits: </a:t>
            </a:r>
            <a:r>
              <a:rPr lang="en-AU" sz="800" i="1" dirty="0" err="1">
                <a:latin typeface="Calibri"/>
                <a:ea typeface="Calibri"/>
                <a:cs typeface="Calibri"/>
                <a:sym typeface="Calibri"/>
              </a:rPr>
              <a:t>Alamy</a:t>
            </a:r>
            <a:r>
              <a:rPr lang="en-AU" sz="800" i="1" dirty="0">
                <a:latin typeface="Calibri"/>
                <a:ea typeface="Calibri"/>
                <a:cs typeface="Calibri"/>
                <a:sym typeface="Calibri"/>
              </a:rPr>
              <a:t> Stock Photo/Ben Molyneux, </a:t>
            </a:r>
            <a:r>
              <a:rPr lang="en-AU" sz="800" i="1" dirty="0" err="1">
                <a:latin typeface="Calibri"/>
                <a:ea typeface="Calibri"/>
                <a:cs typeface="Calibri"/>
                <a:sym typeface="Calibri"/>
              </a:rPr>
              <a:t>Alamy</a:t>
            </a:r>
            <a:r>
              <a:rPr lang="en-AU" sz="800" i="1" dirty="0">
                <a:latin typeface="Calibri"/>
                <a:ea typeface="Calibri"/>
                <a:cs typeface="Calibri"/>
                <a:sym typeface="Calibri"/>
              </a:rPr>
              <a:t> Stock Photo/Eye-Stock, </a:t>
            </a:r>
            <a:r>
              <a:rPr lang="en-AU" sz="800" i="1" dirty="0" err="1">
                <a:latin typeface="Calibri"/>
                <a:ea typeface="Calibri"/>
                <a:cs typeface="Calibri"/>
                <a:sym typeface="Calibri"/>
              </a:rPr>
              <a:t>Alamy</a:t>
            </a:r>
            <a:r>
              <a:rPr lang="en-AU" sz="800" i="1" dirty="0">
                <a:latin typeface="Calibri"/>
                <a:ea typeface="Calibri"/>
                <a:cs typeface="Calibri"/>
                <a:sym typeface="Calibri"/>
              </a:rPr>
              <a:t> Stock Photo/Melissa Jooste, </a:t>
            </a:r>
            <a:r>
              <a:rPr lang="en-AU" sz="800" i="1" dirty="0" err="1">
                <a:latin typeface="Calibri"/>
                <a:ea typeface="Calibri"/>
                <a:cs typeface="Calibri"/>
                <a:sym typeface="Calibri"/>
              </a:rPr>
              <a:t>Alamy</a:t>
            </a:r>
            <a:r>
              <a:rPr lang="en-AU" sz="800" i="1" dirty="0">
                <a:latin typeface="Calibri"/>
                <a:ea typeface="Calibri"/>
                <a:cs typeface="Calibri"/>
                <a:sym typeface="Calibri"/>
              </a:rPr>
              <a:t> Stock Photo/Eye-Stock,</a:t>
            </a:r>
          </a:p>
          <a:p>
            <a:pPr marL="0" lvl="0" indent="0" algn="l" rtl="0">
              <a:spcBef>
                <a:spcPts val="0"/>
              </a:spcBef>
              <a:spcAft>
                <a:spcPts val="0"/>
              </a:spcAft>
              <a:buNone/>
            </a:pPr>
            <a:r>
              <a:rPr lang="en-AU" sz="800" i="1" dirty="0">
                <a:latin typeface="Calibri"/>
                <a:ea typeface="Calibri"/>
                <a:cs typeface="Calibri"/>
                <a:sym typeface="Calibri"/>
              </a:rPr>
              <a:t>Image credit: Istock.com/</a:t>
            </a:r>
            <a:r>
              <a:rPr lang="en-AU" sz="800" i="1" dirty="0" err="1">
                <a:latin typeface="Calibri"/>
                <a:ea typeface="Calibri"/>
                <a:cs typeface="Calibri"/>
                <a:sym typeface="Calibri"/>
              </a:rPr>
              <a:t>hddigita</a:t>
            </a:r>
            <a:endParaRPr lang="en-AU" sz="800" i="1" dirty="0">
              <a:latin typeface="Calibri"/>
              <a:ea typeface="Calibri"/>
              <a:cs typeface="Calibri"/>
              <a:sym typeface="Calibri"/>
            </a:endParaRPr>
          </a:p>
          <a:p>
            <a:endParaRPr lang="en-AU" dirty="0"/>
          </a:p>
        </p:txBody>
      </p:sp>
    </p:spTree>
    <p:extLst>
      <p:ext uri="{BB962C8B-B14F-4D97-AF65-F5344CB8AC3E}">
        <p14:creationId xmlns:p14="http://schemas.microsoft.com/office/powerpoint/2010/main" val="3963661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265FF6-A03F-090C-099E-08EE34A456A9}"/>
              </a:ext>
            </a:extLst>
          </p:cNvPr>
          <p:cNvSpPr txBox="1">
            <a:spLocks noGrp="1"/>
          </p:cNvSpPr>
          <p:nvPr>
            <p:ph type="title" idx="4294967295"/>
          </p:nvPr>
        </p:nvSpPr>
        <p:spPr>
          <a:xfrm>
            <a:off x="3192866" y="1305366"/>
            <a:ext cx="2838534"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dirty="0">
                <a:ln>
                  <a:noFill/>
                </a:ln>
                <a:solidFill>
                  <a:schemeClr val="tx1"/>
                </a:solidFill>
                <a:effectLst/>
                <a:uLnTx/>
                <a:uFillTx/>
                <a:latin typeface="+mn-lt"/>
                <a:ea typeface="+mn-ea"/>
                <a:cs typeface="+mn-cs"/>
              </a:rPr>
              <a:t>Maths battle</a:t>
            </a:r>
          </a:p>
        </p:txBody>
      </p:sp>
      <p:sp>
        <p:nvSpPr>
          <p:cNvPr id="4" name="TextBox 3">
            <a:extLst>
              <a:ext uri="{FF2B5EF4-FFF2-40B4-BE49-F238E27FC236}">
                <a16:creationId xmlns:a16="http://schemas.microsoft.com/office/drawing/2014/main" id="{CCB29288-1434-A22F-E21E-8376D521E22F}"/>
              </a:ext>
            </a:extLst>
          </p:cNvPr>
          <p:cNvSpPr txBox="1"/>
          <p:nvPr/>
        </p:nvSpPr>
        <p:spPr>
          <a:xfrm>
            <a:off x="6444208" y="0"/>
            <a:ext cx="2594685" cy="369332"/>
          </a:xfrm>
          <a:prstGeom prst="rect">
            <a:avLst/>
          </a:prstGeom>
          <a:noFill/>
        </p:spPr>
        <p:txBody>
          <a:bodyPr wrap="none" rtlCol="0">
            <a:spAutoFit/>
          </a:bodyPr>
          <a:lstStyle/>
          <a:p>
            <a:r>
              <a:rPr lang="en-AU" dirty="0"/>
              <a:t>Fractional funds warm-up</a:t>
            </a:r>
          </a:p>
        </p:txBody>
      </p:sp>
      <p:sp>
        <p:nvSpPr>
          <p:cNvPr id="6" name="TextBox 5">
            <a:extLst>
              <a:ext uri="{FF2B5EF4-FFF2-40B4-BE49-F238E27FC236}">
                <a16:creationId xmlns:a16="http://schemas.microsoft.com/office/drawing/2014/main" id="{BD446011-A3E8-7DDF-4DAA-B8017EDB2458}"/>
              </a:ext>
            </a:extLst>
          </p:cNvPr>
          <p:cNvSpPr txBox="1"/>
          <p:nvPr/>
        </p:nvSpPr>
        <p:spPr>
          <a:xfrm>
            <a:off x="1421207" y="2636912"/>
            <a:ext cx="6493871" cy="2554545"/>
          </a:xfrm>
          <a:prstGeom prst="rect">
            <a:avLst/>
          </a:prstGeom>
          <a:noFill/>
        </p:spPr>
        <p:txBody>
          <a:bodyPr wrap="square" rtlCol="0">
            <a:spAutoFit/>
          </a:bodyPr>
          <a:lstStyle/>
          <a:p>
            <a:r>
              <a:rPr lang="en-AU" sz="3200" kern="0" dirty="0">
                <a:effectLst/>
                <a:latin typeface="Calibri" panose="020F0502020204030204" pitchFamily="34" charset="0"/>
                <a:ea typeface="Times New Roman" panose="02020603050405020304" pitchFamily="18" charset="0"/>
                <a:cs typeface="Calibri" panose="020F0502020204030204" pitchFamily="34" charset="0"/>
              </a:rPr>
              <a:t>Jordan believes that percentages are always out of 100. </a:t>
            </a:r>
          </a:p>
          <a:p>
            <a:r>
              <a:rPr lang="en-AU" sz="3200" kern="0" dirty="0">
                <a:effectLst/>
                <a:latin typeface="Calibri" panose="020F0502020204030204" pitchFamily="34" charset="0"/>
                <a:ea typeface="Times New Roman" panose="02020603050405020304" pitchFamily="18" charset="0"/>
                <a:cs typeface="Calibri" panose="020F0502020204030204" pitchFamily="34" charset="0"/>
              </a:rPr>
              <a:t>Taylor believes they are not. </a:t>
            </a:r>
          </a:p>
          <a:p>
            <a:endParaRPr lang="en-AU" sz="3200" kern="0" dirty="0">
              <a:latin typeface="Calibri" panose="020F0502020204030204" pitchFamily="34" charset="0"/>
              <a:ea typeface="Times New Roman" panose="02020603050405020304" pitchFamily="18" charset="0"/>
              <a:cs typeface="Calibri" panose="020F0502020204030204" pitchFamily="34" charset="0"/>
            </a:endParaRPr>
          </a:p>
          <a:p>
            <a:r>
              <a:rPr lang="en-AU" sz="3200" kern="0" dirty="0">
                <a:effectLst/>
                <a:latin typeface="Calibri" panose="020F0502020204030204" pitchFamily="34" charset="0"/>
                <a:ea typeface="Times New Roman" panose="02020603050405020304" pitchFamily="18" charset="0"/>
                <a:cs typeface="Calibri" panose="020F0502020204030204" pitchFamily="34" charset="0"/>
              </a:rPr>
              <a:t>Who is right and why?</a:t>
            </a:r>
            <a:endParaRPr lang="en-AU"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8218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C4B245-3EDC-BAC3-D4F7-FE8A0F9F90D9}"/>
              </a:ext>
              <a:ext uri="{C183D7F6-B498-43B3-948B-1728B52AA6E4}">
                <adec:decorative xmlns:adec="http://schemas.microsoft.com/office/drawing/2017/decorative" val="1"/>
              </a:ext>
            </a:extLst>
          </p:cNvPr>
          <p:cNvCxnSpPr>
            <a:cxnSpLocks/>
          </p:cNvCxnSpPr>
          <p:nvPr/>
        </p:nvCxnSpPr>
        <p:spPr>
          <a:xfrm>
            <a:off x="1810370" y="3429000"/>
            <a:ext cx="490004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8C84A5E-2B0F-1E6F-D809-09312794B190}"/>
              </a:ext>
              <a:ext uri="{C183D7F6-B498-43B3-948B-1728B52AA6E4}">
                <adec:decorative xmlns:adec="http://schemas.microsoft.com/office/drawing/2017/decorative" val="1"/>
              </a:ext>
            </a:extLst>
          </p:cNvPr>
          <p:cNvCxnSpPr>
            <a:cxnSpLocks/>
          </p:cNvCxnSpPr>
          <p:nvPr/>
        </p:nvCxnSpPr>
        <p:spPr>
          <a:xfrm>
            <a:off x="4391577" y="1011791"/>
            <a:ext cx="1" cy="478594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97B9A74E-DA41-A255-C823-53E406C7A053}"/>
              </a:ext>
            </a:extLst>
          </p:cNvPr>
          <p:cNvSpPr>
            <a:spLocks noGrp="1"/>
          </p:cNvSpPr>
          <p:nvPr>
            <p:ph type="title"/>
          </p:nvPr>
        </p:nvSpPr>
        <p:spPr>
          <a:xfrm>
            <a:off x="394730" y="-221580"/>
            <a:ext cx="8229600" cy="1143000"/>
          </a:xfrm>
        </p:spPr>
        <p:txBody>
          <a:bodyPr/>
          <a:lstStyle/>
          <a:p>
            <a:r>
              <a:rPr lang="en-AU" dirty="0"/>
              <a:t>Which one doesn’t belong?</a:t>
            </a:r>
          </a:p>
        </p:txBody>
      </p:sp>
      <p:pic>
        <p:nvPicPr>
          <p:cNvPr id="7" name="Picture 6" descr="Legend - purple = decorations, orange = drinks, red = drinks, yellow = games, blue = prize.">
            <a:extLst>
              <a:ext uri="{FF2B5EF4-FFF2-40B4-BE49-F238E27FC236}">
                <a16:creationId xmlns:a16="http://schemas.microsoft.com/office/drawing/2014/main" id="{49032E66-52A8-9363-1B42-F3E53FE603A9}"/>
              </a:ext>
            </a:extLst>
          </p:cNvPr>
          <p:cNvPicPr>
            <a:picLocks noChangeAspect="1"/>
          </p:cNvPicPr>
          <p:nvPr/>
        </p:nvPicPr>
        <p:blipFill>
          <a:blip r:embed="rId2"/>
          <a:stretch>
            <a:fillRect/>
          </a:stretch>
        </p:blipFill>
        <p:spPr>
          <a:xfrm>
            <a:off x="0" y="547882"/>
            <a:ext cx="4117405" cy="373538"/>
          </a:xfrm>
          <a:prstGeom prst="rect">
            <a:avLst/>
          </a:prstGeom>
        </p:spPr>
      </p:pic>
      <p:pic>
        <p:nvPicPr>
          <p:cNvPr id="8" name="Picture 7" descr="A pie chart with different colored sections - most orange then purple then equal amounts of other colours.">
            <a:extLst>
              <a:ext uri="{FF2B5EF4-FFF2-40B4-BE49-F238E27FC236}">
                <a16:creationId xmlns:a16="http://schemas.microsoft.com/office/drawing/2014/main" id="{D46BA257-EFA4-547F-4A9B-3924AED36E25}"/>
              </a:ext>
            </a:extLst>
          </p:cNvPr>
          <p:cNvPicPr>
            <a:picLocks noChangeAspect="1"/>
          </p:cNvPicPr>
          <p:nvPr/>
        </p:nvPicPr>
        <p:blipFill>
          <a:blip r:embed="rId3"/>
          <a:stretch>
            <a:fillRect/>
          </a:stretch>
        </p:blipFill>
        <p:spPr>
          <a:xfrm>
            <a:off x="1810370" y="877739"/>
            <a:ext cx="1969542" cy="2120218"/>
          </a:xfrm>
          <a:prstGeom prst="rect">
            <a:avLst/>
          </a:prstGeom>
        </p:spPr>
      </p:pic>
      <p:pic>
        <p:nvPicPr>
          <p:cNvPr id="10" name="Picture 9" descr="A pie chart with different colored sections - half purple then orange then equal amounts of the other colours.">
            <a:extLst>
              <a:ext uri="{FF2B5EF4-FFF2-40B4-BE49-F238E27FC236}">
                <a16:creationId xmlns:a16="http://schemas.microsoft.com/office/drawing/2014/main" id="{CC647FE8-97F6-E126-7CB4-F3BB496B8845}"/>
              </a:ext>
            </a:extLst>
          </p:cNvPr>
          <p:cNvPicPr>
            <a:picLocks noChangeAspect="1"/>
          </p:cNvPicPr>
          <p:nvPr/>
        </p:nvPicPr>
        <p:blipFill>
          <a:blip r:embed="rId4"/>
          <a:stretch>
            <a:fillRect/>
          </a:stretch>
        </p:blipFill>
        <p:spPr>
          <a:xfrm>
            <a:off x="4572000" y="943907"/>
            <a:ext cx="2217082" cy="2152506"/>
          </a:xfrm>
          <a:prstGeom prst="rect">
            <a:avLst/>
          </a:prstGeom>
        </p:spPr>
      </p:pic>
      <p:pic>
        <p:nvPicPr>
          <p:cNvPr id="11" name="Picture 10" descr="A pie chart with different colored sections - half purple then red, then  orange then other colours.">
            <a:extLst>
              <a:ext uri="{FF2B5EF4-FFF2-40B4-BE49-F238E27FC236}">
                <a16:creationId xmlns:a16="http://schemas.microsoft.com/office/drawing/2014/main" id="{91775167-3131-23F4-4EFD-0E74E1BAF16C}"/>
              </a:ext>
            </a:extLst>
          </p:cNvPr>
          <p:cNvPicPr>
            <a:picLocks noChangeAspect="1"/>
          </p:cNvPicPr>
          <p:nvPr/>
        </p:nvPicPr>
        <p:blipFill>
          <a:blip r:embed="rId5"/>
          <a:stretch>
            <a:fillRect/>
          </a:stretch>
        </p:blipFill>
        <p:spPr>
          <a:xfrm>
            <a:off x="1498256" y="3808890"/>
            <a:ext cx="2281656" cy="2077168"/>
          </a:xfrm>
          <a:prstGeom prst="rect">
            <a:avLst/>
          </a:prstGeom>
        </p:spPr>
      </p:pic>
      <p:pic>
        <p:nvPicPr>
          <p:cNvPr id="9" name="Picture 8" descr="A pie chart with different colored sections - half orange then equal purple and red then other colours.">
            <a:extLst>
              <a:ext uri="{FF2B5EF4-FFF2-40B4-BE49-F238E27FC236}">
                <a16:creationId xmlns:a16="http://schemas.microsoft.com/office/drawing/2014/main" id="{3BB74E31-148E-5D24-72A1-33867F8FD548}"/>
              </a:ext>
            </a:extLst>
          </p:cNvPr>
          <p:cNvPicPr>
            <a:picLocks noChangeAspect="1"/>
          </p:cNvPicPr>
          <p:nvPr/>
        </p:nvPicPr>
        <p:blipFill>
          <a:blip r:embed="rId6"/>
          <a:stretch>
            <a:fillRect/>
          </a:stretch>
        </p:blipFill>
        <p:spPr>
          <a:xfrm>
            <a:off x="4644008" y="3709810"/>
            <a:ext cx="2066404" cy="2087930"/>
          </a:xfrm>
          <a:prstGeom prst="rect">
            <a:avLst/>
          </a:prstGeom>
        </p:spPr>
      </p:pic>
    </p:spTree>
    <p:extLst>
      <p:ext uri="{BB962C8B-B14F-4D97-AF65-F5344CB8AC3E}">
        <p14:creationId xmlns:p14="http://schemas.microsoft.com/office/powerpoint/2010/main" val="2565444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F238264-A8F4-FD6B-C2EF-70AF1188C749}"/>
              </a:ext>
            </a:extLst>
          </p:cNvPr>
          <p:cNvSpPr>
            <a:spLocks noGrp="1"/>
          </p:cNvSpPr>
          <p:nvPr>
            <p:ph type="title"/>
          </p:nvPr>
        </p:nvSpPr>
        <p:spPr>
          <a:xfrm>
            <a:off x="457200" y="-99392"/>
            <a:ext cx="8229600" cy="1143000"/>
          </a:xfrm>
        </p:spPr>
        <p:txBody>
          <a:bodyPr/>
          <a:lstStyle/>
          <a:p>
            <a:r>
              <a:rPr lang="en-AU" dirty="0"/>
              <a:t>Class party budgets</a:t>
            </a:r>
          </a:p>
        </p:txBody>
      </p:sp>
      <p:pic>
        <p:nvPicPr>
          <p:cNvPr id="5" name="Picture 4" descr="A pie chart with different colored sections - most orange then purple then equal amounts of other colours.">
            <a:extLst>
              <a:ext uri="{FF2B5EF4-FFF2-40B4-BE49-F238E27FC236}">
                <a16:creationId xmlns:a16="http://schemas.microsoft.com/office/drawing/2014/main" id="{CE57D6B5-07C6-3796-B5C0-E5E4CA91C02D}"/>
              </a:ext>
            </a:extLst>
          </p:cNvPr>
          <p:cNvPicPr>
            <a:picLocks noChangeAspect="1"/>
          </p:cNvPicPr>
          <p:nvPr/>
        </p:nvPicPr>
        <p:blipFill>
          <a:blip r:embed="rId2"/>
          <a:stretch>
            <a:fillRect/>
          </a:stretch>
        </p:blipFill>
        <p:spPr>
          <a:xfrm>
            <a:off x="1999579" y="1052736"/>
            <a:ext cx="5327066" cy="4812116"/>
          </a:xfrm>
          <a:prstGeom prst="rect">
            <a:avLst/>
          </a:prstGeom>
        </p:spPr>
      </p:pic>
    </p:spTree>
    <p:extLst>
      <p:ext uri="{BB962C8B-B14F-4D97-AF65-F5344CB8AC3E}">
        <p14:creationId xmlns:p14="http://schemas.microsoft.com/office/powerpoint/2010/main" val="202815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0F5386-8AF7-6149-D4C1-F8D60CF6B69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116632"/>
            <a:ext cx="5904656" cy="5904656"/>
          </a:xfrm>
          <a:prstGeom prst="rect">
            <a:avLst/>
          </a:prstGeom>
        </p:spPr>
      </p:pic>
      <p:sp>
        <p:nvSpPr>
          <p:cNvPr id="2" name="Title 1">
            <a:extLst>
              <a:ext uri="{FF2B5EF4-FFF2-40B4-BE49-F238E27FC236}">
                <a16:creationId xmlns:a16="http://schemas.microsoft.com/office/drawing/2014/main" id="{BEEEA502-184C-F58B-5292-07439FD1CB10}"/>
              </a:ext>
            </a:extLst>
          </p:cNvPr>
          <p:cNvSpPr>
            <a:spLocks noGrp="1"/>
          </p:cNvSpPr>
          <p:nvPr>
            <p:ph type="title"/>
          </p:nvPr>
        </p:nvSpPr>
        <p:spPr>
          <a:xfrm>
            <a:off x="107504" y="1124744"/>
            <a:ext cx="1224136" cy="420276"/>
          </a:xfrm>
        </p:spPr>
        <p:txBody>
          <a:bodyPr>
            <a:normAutofit fontScale="90000"/>
          </a:bodyPr>
          <a:lstStyle/>
          <a:p>
            <a:r>
              <a:rPr lang="en-US" dirty="0">
                <a:solidFill>
                  <a:schemeClr val="bg1"/>
                </a:solidFill>
              </a:rPr>
              <a:t>LI</a:t>
            </a:r>
            <a:endParaRPr lang="en-AU" dirty="0">
              <a:solidFill>
                <a:schemeClr val="bg1"/>
              </a:solidFill>
            </a:endParaRPr>
          </a:p>
        </p:txBody>
      </p:sp>
      <p:sp>
        <p:nvSpPr>
          <p:cNvPr id="3" name="TextBox 2">
            <a:extLst>
              <a:ext uri="{FF2B5EF4-FFF2-40B4-BE49-F238E27FC236}">
                <a16:creationId xmlns:a16="http://schemas.microsoft.com/office/drawing/2014/main" id="{F19B87D1-139D-BD0E-3CB6-5CBE2B67F780}"/>
              </a:ext>
            </a:extLst>
          </p:cNvPr>
          <p:cNvSpPr txBox="1"/>
          <p:nvPr/>
        </p:nvSpPr>
        <p:spPr>
          <a:xfrm>
            <a:off x="107504" y="5775067"/>
            <a:ext cx="1656184" cy="246221"/>
          </a:xfrm>
          <a:prstGeom prst="rect">
            <a:avLst/>
          </a:prstGeom>
          <a:noFill/>
        </p:spPr>
        <p:txBody>
          <a:bodyPr wrap="square" rtlCol="0">
            <a:spAutoFit/>
          </a:bodyPr>
          <a:lstStyle/>
          <a:p>
            <a:r>
              <a:rPr lang="en-AU" sz="1000" dirty="0"/>
              <a:t>Graphic made in Canva </a:t>
            </a:r>
          </a:p>
        </p:txBody>
      </p:sp>
    </p:spTree>
    <p:extLst>
      <p:ext uri="{BB962C8B-B14F-4D97-AF65-F5344CB8AC3E}">
        <p14:creationId xmlns:p14="http://schemas.microsoft.com/office/powerpoint/2010/main" val="292902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F33FF7-99BF-F7F3-1B98-227A15DE910E}"/>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80" y="116632"/>
            <a:ext cx="5832648" cy="5832648"/>
          </a:xfrm>
          <a:prstGeom prst="rect">
            <a:avLst/>
          </a:prstGeom>
        </p:spPr>
      </p:pic>
      <p:sp>
        <p:nvSpPr>
          <p:cNvPr id="3" name="Title 1">
            <a:extLst>
              <a:ext uri="{FF2B5EF4-FFF2-40B4-BE49-F238E27FC236}">
                <a16:creationId xmlns:a16="http://schemas.microsoft.com/office/drawing/2014/main" id="{843B486F-8FFF-1DF2-853A-CADD2DED1AEA}"/>
              </a:ext>
            </a:extLst>
          </p:cNvPr>
          <p:cNvSpPr>
            <a:spLocks noGrp="1"/>
          </p:cNvSpPr>
          <p:nvPr>
            <p:ph type="title"/>
          </p:nvPr>
        </p:nvSpPr>
        <p:spPr>
          <a:xfrm>
            <a:off x="107504" y="1124744"/>
            <a:ext cx="1224136" cy="420276"/>
          </a:xfrm>
        </p:spPr>
        <p:txBody>
          <a:bodyPr>
            <a:normAutofit fontScale="90000"/>
          </a:bodyPr>
          <a:lstStyle/>
          <a:p>
            <a:r>
              <a:rPr lang="en-US" dirty="0">
                <a:solidFill>
                  <a:schemeClr val="bg1"/>
                </a:solidFill>
              </a:rPr>
              <a:t>SC</a:t>
            </a:r>
            <a:endParaRPr lang="en-AU" dirty="0">
              <a:solidFill>
                <a:schemeClr val="bg1"/>
              </a:solidFill>
            </a:endParaRPr>
          </a:p>
        </p:txBody>
      </p:sp>
      <p:sp>
        <p:nvSpPr>
          <p:cNvPr id="2" name="TextBox 1">
            <a:extLst>
              <a:ext uri="{FF2B5EF4-FFF2-40B4-BE49-F238E27FC236}">
                <a16:creationId xmlns:a16="http://schemas.microsoft.com/office/drawing/2014/main" id="{F0F723DB-7324-A18C-1DD2-0C1BCD39864A}"/>
              </a:ext>
            </a:extLst>
          </p:cNvPr>
          <p:cNvSpPr txBox="1"/>
          <p:nvPr/>
        </p:nvSpPr>
        <p:spPr>
          <a:xfrm>
            <a:off x="107504" y="5775067"/>
            <a:ext cx="1656184" cy="246221"/>
          </a:xfrm>
          <a:prstGeom prst="rect">
            <a:avLst/>
          </a:prstGeom>
          <a:noFill/>
        </p:spPr>
        <p:txBody>
          <a:bodyPr wrap="square" rtlCol="0">
            <a:spAutoFit/>
          </a:bodyPr>
          <a:lstStyle/>
          <a:p>
            <a:r>
              <a:rPr lang="en-AU" sz="1000" dirty="0"/>
              <a:t>Graphic made in Canva </a:t>
            </a:r>
          </a:p>
        </p:txBody>
      </p:sp>
    </p:spTree>
    <p:extLst>
      <p:ext uri="{BB962C8B-B14F-4D97-AF65-F5344CB8AC3E}">
        <p14:creationId xmlns:p14="http://schemas.microsoft.com/office/powerpoint/2010/main" val="2370129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FD48F96-D078-E91B-842C-07E6588EFFDC}"/>
              </a:ext>
            </a:extLst>
          </p:cNvPr>
          <p:cNvSpPr>
            <a:spLocks noGrp="1"/>
          </p:cNvSpPr>
          <p:nvPr>
            <p:ph type="title"/>
          </p:nvPr>
        </p:nvSpPr>
        <p:spPr>
          <a:xfrm>
            <a:off x="288066" y="-106207"/>
            <a:ext cx="8229600" cy="1143000"/>
          </a:xfrm>
        </p:spPr>
        <p:txBody>
          <a:bodyPr/>
          <a:lstStyle/>
          <a:p>
            <a:r>
              <a:rPr lang="en-AU" dirty="0"/>
              <a:t>Problem #4</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A163809-EAC6-3588-E36F-E92FA17AD7F1}"/>
                  </a:ext>
                </a:extLst>
              </p:cNvPr>
              <p:cNvSpPr txBox="1"/>
              <p:nvPr/>
            </p:nvSpPr>
            <p:spPr>
              <a:xfrm>
                <a:off x="971600" y="1296875"/>
                <a:ext cx="7546066" cy="2812052"/>
              </a:xfrm>
              <a:prstGeom prst="rect">
                <a:avLst/>
              </a:prstGeom>
              <a:noFill/>
            </p:spPr>
            <p:txBody>
              <a:bodyPr wrap="square">
                <a:spAutoFit/>
              </a:bodyPr>
              <a:lstStyle/>
              <a:p>
                <a:r>
                  <a:rPr lang="en-AU"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Share out the 24 cubes/counters among your group of 4 so that the different people each receive </a:t>
                </a:r>
                <a14:m>
                  <m:oMath xmlns:m="http://schemas.openxmlformats.org/officeDocument/2006/math">
                    <m:f>
                      <m:fPr>
                        <m:ctrlPr>
                          <a:rPr lang="en-AU" sz="4000" i="1">
                            <a:effectLst/>
                            <a:latin typeface="Cambria Math" panose="02040503050406030204" pitchFamily="18" charset="0"/>
                          </a:rPr>
                        </m:ctrlPr>
                      </m:fPr>
                      <m:num>
                        <m:r>
                          <a:rPr lang="en-AU"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AU"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m:t>
                        </m:r>
                      </m:den>
                    </m:f>
                    <m:r>
                      <a:rPr lang="en-AU"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AU" sz="4000" i="1">
                            <a:effectLst/>
                            <a:latin typeface="Cambria Math" panose="02040503050406030204" pitchFamily="18" charset="0"/>
                          </a:rPr>
                        </m:ctrlPr>
                      </m:fPr>
                      <m:num>
                        <m:r>
                          <a:rPr lang="en-AU"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AU"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6</m:t>
                        </m:r>
                      </m:den>
                    </m:f>
                    <m:r>
                      <a:rPr lang="en-AU"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AU" sz="4000" i="1">
                            <a:effectLst/>
                            <a:latin typeface="Cambria Math" panose="02040503050406030204" pitchFamily="18" charset="0"/>
                          </a:rPr>
                        </m:ctrlPr>
                      </m:fPr>
                      <m:num>
                        <m:r>
                          <a:rPr lang="en-AU"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AU"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AU"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a:t>
                </a:r>
                <a14:m>
                  <m:oMath xmlns:m="http://schemas.openxmlformats.org/officeDocument/2006/math">
                    <m:r>
                      <a:rPr lang="en-AU"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AU" sz="4000" i="1">
                            <a:effectLst/>
                            <a:latin typeface="Cambria Math" panose="02040503050406030204" pitchFamily="18" charset="0"/>
                          </a:rPr>
                        </m:ctrlPr>
                      </m:fPr>
                      <m:num>
                        <m:r>
                          <a:rPr lang="en-AU"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AU"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AU" sz="4000" dirty="0">
                    <a:effectLst/>
                  </a:rPr>
                  <a:t> of the total.</a:t>
                </a:r>
                <a:endParaRPr lang="en-US" sz="4000" dirty="0"/>
              </a:p>
            </p:txBody>
          </p:sp>
        </mc:Choice>
        <mc:Fallback xmlns="">
          <p:sp>
            <p:nvSpPr>
              <p:cNvPr id="5" name="TextBox 4">
                <a:extLst>
                  <a:ext uri="{FF2B5EF4-FFF2-40B4-BE49-F238E27FC236}">
                    <a16:creationId xmlns:a16="http://schemas.microsoft.com/office/drawing/2014/main" id="{CA163809-EAC6-3588-E36F-E92FA17AD7F1}"/>
                  </a:ext>
                </a:extLst>
              </p:cNvPr>
              <p:cNvSpPr txBox="1">
                <a:spLocks noRot="1" noChangeAspect="1" noMove="1" noResize="1" noEditPoints="1" noAdjustHandles="1" noChangeArrowheads="1" noChangeShapeType="1" noTextEdit="1"/>
              </p:cNvSpPr>
              <p:nvPr/>
            </p:nvSpPr>
            <p:spPr>
              <a:xfrm>
                <a:off x="971600" y="1296875"/>
                <a:ext cx="7546066" cy="2812052"/>
              </a:xfrm>
              <a:prstGeom prst="rect">
                <a:avLst/>
              </a:prstGeom>
              <a:blipFill>
                <a:blip r:embed="rId2"/>
                <a:stretch>
                  <a:fillRect l="-2827" t="-3905" r="-323" b="-3905"/>
                </a:stretch>
              </a:blipFill>
            </p:spPr>
            <p:txBody>
              <a:bodyPr/>
              <a:lstStyle/>
              <a:p>
                <a:r>
                  <a:rPr lang="en-AU">
                    <a:noFill/>
                  </a:rPr>
                  <a:t> </a:t>
                </a:r>
              </a:p>
            </p:txBody>
          </p:sp>
        </mc:Fallback>
      </mc:AlternateContent>
      <p:pic>
        <p:nvPicPr>
          <p:cNvPr id="7" name="Picture 6" descr="collection of six coloured counters.">
            <a:extLst>
              <a:ext uri="{FF2B5EF4-FFF2-40B4-BE49-F238E27FC236}">
                <a16:creationId xmlns:a16="http://schemas.microsoft.com/office/drawing/2014/main" id="{773A89C6-8122-4E94-00DC-5D97F3C3C54F}"/>
              </a:ext>
            </a:extLst>
          </p:cNvPr>
          <p:cNvPicPr>
            <a:picLocks noChangeAspect="1"/>
          </p:cNvPicPr>
          <p:nvPr/>
        </p:nvPicPr>
        <p:blipFill>
          <a:blip r:embed="rId3"/>
          <a:stretch>
            <a:fillRect/>
          </a:stretch>
        </p:blipFill>
        <p:spPr>
          <a:xfrm>
            <a:off x="255887" y="4472495"/>
            <a:ext cx="2046445" cy="1332769"/>
          </a:xfrm>
          <a:prstGeom prst="rect">
            <a:avLst/>
          </a:prstGeom>
        </p:spPr>
      </p:pic>
      <p:pic>
        <p:nvPicPr>
          <p:cNvPr id="6" name="Picture 5" descr="four coloured cubes.">
            <a:extLst>
              <a:ext uri="{FF2B5EF4-FFF2-40B4-BE49-F238E27FC236}">
                <a16:creationId xmlns:a16="http://schemas.microsoft.com/office/drawing/2014/main" id="{626A0849-0A91-1EFF-0BD8-0680FC168878}"/>
              </a:ext>
            </a:extLst>
          </p:cNvPr>
          <p:cNvPicPr>
            <a:picLocks noChangeAspect="1"/>
          </p:cNvPicPr>
          <p:nvPr/>
        </p:nvPicPr>
        <p:blipFill>
          <a:blip r:embed="rId4"/>
          <a:stretch>
            <a:fillRect/>
          </a:stretch>
        </p:blipFill>
        <p:spPr>
          <a:xfrm>
            <a:off x="7657754" y="3073838"/>
            <a:ext cx="1029292" cy="2433747"/>
          </a:xfrm>
          <a:prstGeom prst="rect">
            <a:avLst/>
          </a:prstGeom>
        </p:spPr>
      </p:pic>
      <p:sp>
        <p:nvSpPr>
          <p:cNvPr id="2" name="TextBox 1">
            <a:extLst>
              <a:ext uri="{FF2B5EF4-FFF2-40B4-BE49-F238E27FC236}">
                <a16:creationId xmlns:a16="http://schemas.microsoft.com/office/drawing/2014/main" id="{DD3AF595-441C-2BE8-788C-ED311B85093F}"/>
              </a:ext>
            </a:extLst>
          </p:cNvPr>
          <p:cNvSpPr txBox="1"/>
          <p:nvPr/>
        </p:nvSpPr>
        <p:spPr>
          <a:xfrm>
            <a:off x="107504" y="5775067"/>
            <a:ext cx="1656184" cy="246221"/>
          </a:xfrm>
          <a:prstGeom prst="rect">
            <a:avLst/>
          </a:prstGeom>
          <a:noFill/>
        </p:spPr>
        <p:txBody>
          <a:bodyPr wrap="square" rtlCol="0">
            <a:spAutoFit/>
          </a:bodyPr>
          <a:lstStyle/>
          <a:p>
            <a:r>
              <a:rPr lang="en-AU" sz="1000" dirty="0"/>
              <a:t>Graphic made in Canva </a:t>
            </a:r>
          </a:p>
        </p:txBody>
      </p:sp>
    </p:spTree>
    <p:extLst>
      <p:ext uri="{BB962C8B-B14F-4D97-AF65-F5344CB8AC3E}">
        <p14:creationId xmlns:p14="http://schemas.microsoft.com/office/powerpoint/2010/main" val="945952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0BB316-ED55-8E6B-026E-2619BD06329F}"/>
              </a:ext>
            </a:extLst>
          </p:cNvPr>
          <p:cNvSpPr txBox="1">
            <a:spLocks noGrp="1"/>
          </p:cNvSpPr>
          <p:nvPr>
            <p:ph type="title" idx="4294967295"/>
          </p:nvPr>
        </p:nvSpPr>
        <p:spPr>
          <a:xfrm>
            <a:off x="1633419" y="355069"/>
            <a:ext cx="2652457" cy="369332"/>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chemeClr val="tx1"/>
                </a:solidFill>
                <a:effectLst/>
                <a:uLnTx/>
                <a:uFillTx/>
                <a:latin typeface="+mn-lt"/>
                <a:ea typeface="+mn-ea"/>
                <a:cs typeface="+mn-cs"/>
              </a:rPr>
              <a:t>Fractional funds exit ticket</a:t>
            </a:r>
          </a:p>
        </p:txBody>
      </p:sp>
      <p:sp>
        <p:nvSpPr>
          <p:cNvPr id="5" name="TextBox 4">
            <a:extLst>
              <a:ext uri="{FF2B5EF4-FFF2-40B4-BE49-F238E27FC236}">
                <a16:creationId xmlns:a16="http://schemas.microsoft.com/office/drawing/2014/main" id="{3EAF4B24-FDB6-CD1F-16DF-E2183E58629F}"/>
              </a:ext>
            </a:extLst>
          </p:cNvPr>
          <p:cNvSpPr txBox="1"/>
          <p:nvPr/>
        </p:nvSpPr>
        <p:spPr>
          <a:xfrm>
            <a:off x="1633419" y="752511"/>
            <a:ext cx="5836751" cy="1384995"/>
          </a:xfrm>
          <a:prstGeom prst="rect">
            <a:avLst/>
          </a:prstGeom>
          <a:noFill/>
        </p:spPr>
        <p:txBody>
          <a:bodyPr wrap="square" rtlCol="0">
            <a:spAutoFit/>
          </a:bodyPr>
          <a:lstStyle/>
          <a:p>
            <a:r>
              <a:rPr lang="en-AU" sz="2800" dirty="0"/>
              <a:t>What percentage do you think these sections represent? Prove your answer using mathematical language.</a:t>
            </a:r>
          </a:p>
        </p:txBody>
      </p:sp>
      <p:pic>
        <p:nvPicPr>
          <p:cNvPr id="6" name="Picture 5" descr="A pie chart with different colored sections - most red (decorations) then roughly equal amounts of purple (games), yellow (prizes) and green (food) and slightly less of blue (drink).">
            <a:extLst>
              <a:ext uri="{FF2B5EF4-FFF2-40B4-BE49-F238E27FC236}">
                <a16:creationId xmlns:a16="http://schemas.microsoft.com/office/drawing/2014/main" id="{ED610E07-435C-8E52-AC42-250EF2CF29C8}"/>
              </a:ext>
            </a:extLst>
          </p:cNvPr>
          <p:cNvPicPr>
            <a:picLocks noChangeAspect="1"/>
          </p:cNvPicPr>
          <p:nvPr/>
        </p:nvPicPr>
        <p:blipFill>
          <a:blip r:embed="rId2"/>
          <a:stretch>
            <a:fillRect/>
          </a:stretch>
        </p:blipFill>
        <p:spPr>
          <a:xfrm>
            <a:off x="2439525" y="2028488"/>
            <a:ext cx="4570124" cy="3553110"/>
          </a:xfrm>
          <a:prstGeom prst="rect">
            <a:avLst/>
          </a:prstGeom>
        </p:spPr>
      </p:pic>
    </p:spTree>
    <p:extLst>
      <p:ext uri="{BB962C8B-B14F-4D97-AF65-F5344CB8AC3E}">
        <p14:creationId xmlns:p14="http://schemas.microsoft.com/office/powerpoint/2010/main" val="871357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EBF5C-79B0-4CB0-971C-4AFA5FE7C8DD}"/>
              </a:ext>
            </a:extLst>
          </p:cNvPr>
          <p:cNvSpPr txBox="1">
            <a:spLocks noGrp="1"/>
          </p:cNvSpPr>
          <p:nvPr>
            <p:ph type="title" idx="4294967295"/>
          </p:nvPr>
        </p:nvSpPr>
        <p:spPr>
          <a:xfrm>
            <a:off x="1331640" y="339021"/>
            <a:ext cx="1637243" cy="369332"/>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chemeClr val="tx1"/>
                </a:solidFill>
                <a:effectLst/>
                <a:uLnTx/>
                <a:uFillTx/>
                <a:latin typeface="+mn-lt"/>
                <a:ea typeface="+mn-ea"/>
                <a:cs typeface="+mn-cs"/>
              </a:rPr>
              <a:t>Teachers’ notes</a:t>
            </a:r>
          </a:p>
        </p:txBody>
      </p:sp>
      <p:sp>
        <p:nvSpPr>
          <p:cNvPr id="5" name="TextBox 4">
            <a:extLst>
              <a:ext uri="{FF2B5EF4-FFF2-40B4-BE49-F238E27FC236}">
                <a16:creationId xmlns:a16="http://schemas.microsoft.com/office/drawing/2014/main" id="{0D819732-1DBF-9E09-74E0-8A0238C63471}"/>
              </a:ext>
            </a:extLst>
          </p:cNvPr>
          <p:cNvSpPr txBox="1"/>
          <p:nvPr/>
        </p:nvSpPr>
        <p:spPr>
          <a:xfrm>
            <a:off x="251520" y="728260"/>
            <a:ext cx="8640960" cy="5170646"/>
          </a:xfrm>
          <a:prstGeom prst="rect">
            <a:avLst/>
          </a:prstGeom>
          <a:noFill/>
        </p:spPr>
        <p:txBody>
          <a:bodyPr wrap="square">
            <a:spAutoFit/>
          </a:bodyPr>
          <a:lstStyle/>
          <a:p>
            <a:r>
              <a:rPr lang="en-US" sz="1500" b="0" i="0" dirty="0">
                <a:solidFill>
                  <a:srgbClr val="374151"/>
                </a:solidFill>
                <a:effectLst/>
                <a:latin typeface="Söhne"/>
              </a:rPr>
              <a:t>Sullivan and Lilburn (2015) state that ‘good’ questions are those which:</a:t>
            </a:r>
          </a:p>
          <a:p>
            <a:pPr marL="228600" indent="-228600">
              <a:buAutoNum type="arabicPeriod"/>
            </a:pPr>
            <a:r>
              <a:rPr lang="en-US" sz="1500" dirty="0">
                <a:solidFill>
                  <a:srgbClr val="374151"/>
                </a:solidFill>
                <a:latin typeface="Söhne"/>
              </a:rPr>
              <a:t>r</a:t>
            </a:r>
            <a:r>
              <a:rPr lang="en-US" sz="1500" b="0" i="0" dirty="0">
                <a:solidFill>
                  <a:srgbClr val="374151"/>
                </a:solidFill>
                <a:effectLst/>
                <a:latin typeface="Söhne"/>
              </a:rPr>
              <a:t>equire more than remembering a fact or reproducing a skill</a:t>
            </a:r>
          </a:p>
          <a:p>
            <a:pPr marL="228600" indent="-228600">
              <a:buAutoNum type="arabicPeriod"/>
            </a:pPr>
            <a:r>
              <a:rPr lang="en-US" sz="1500" dirty="0">
                <a:solidFill>
                  <a:srgbClr val="374151"/>
                </a:solidFill>
                <a:latin typeface="Söhne"/>
              </a:rPr>
              <a:t>s</a:t>
            </a:r>
            <a:r>
              <a:rPr lang="en-US" sz="1500" b="0" i="0" dirty="0">
                <a:solidFill>
                  <a:srgbClr val="374151"/>
                </a:solidFill>
                <a:effectLst/>
                <a:latin typeface="Söhne"/>
              </a:rPr>
              <a:t>tudents can learn by answering the questions, and the teacher learns about each student from the attempt</a:t>
            </a:r>
          </a:p>
          <a:p>
            <a:pPr marL="228600" indent="-228600">
              <a:buAutoNum type="arabicPeriod"/>
            </a:pPr>
            <a:r>
              <a:rPr lang="en-US" sz="1500" dirty="0">
                <a:solidFill>
                  <a:srgbClr val="374151"/>
                </a:solidFill>
                <a:latin typeface="Söhne"/>
              </a:rPr>
              <a:t>t</a:t>
            </a:r>
            <a:r>
              <a:rPr lang="en-US" sz="1500" b="0" i="0" dirty="0">
                <a:solidFill>
                  <a:srgbClr val="374151"/>
                </a:solidFill>
                <a:effectLst/>
                <a:latin typeface="Söhne"/>
              </a:rPr>
              <a:t>here may be several acceptable answers.</a:t>
            </a:r>
          </a:p>
          <a:p>
            <a:endParaRPr lang="en-US" sz="1500" b="0" i="0" dirty="0">
              <a:solidFill>
                <a:srgbClr val="374151"/>
              </a:solidFill>
              <a:effectLst/>
              <a:latin typeface="Söhne"/>
            </a:endParaRPr>
          </a:p>
          <a:p>
            <a:pPr marL="0" indent="0">
              <a:buNone/>
            </a:pPr>
            <a:r>
              <a:rPr lang="en-US" sz="1500" b="0" i="0" dirty="0">
                <a:solidFill>
                  <a:srgbClr val="374151"/>
                </a:solidFill>
                <a:effectLst/>
                <a:latin typeface="Söhne"/>
              </a:rPr>
              <a:t>In his Ted Talk (2010), Dan Meyer gives the following advice:</a:t>
            </a:r>
          </a:p>
          <a:p>
            <a:pPr marL="228600" indent="-228600">
              <a:buAutoNum type="arabicPeriod"/>
            </a:pPr>
            <a:r>
              <a:rPr lang="en-US" sz="1500" b="0" i="0" dirty="0">
                <a:solidFill>
                  <a:srgbClr val="374151"/>
                </a:solidFill>
                <a:effectLst/>
                <a:latin typeface="Söhne"/>
              </a:rPr>
              <a:t>Use multimedia</a:t>
            </a:r>
          </a:p>
          <a:p>
            <a:pPr marL="228600" indent="-228600">
              <a:buAutoNum type="arabicPeriod"/>
            </a:pPr>
            <a:r>
              <a:rPr lang="en-US" sz="1500" b="0" i="0" dirty="0">
                <a:solidFill>
                  <a:srgbClr val="374151"/>
                </a:solidFill>
                <a:effectLst/>
                <a:latin typeface="Söhne"/>
              </a:rPr>
              <a:t>Encourage student intuition</a:t>
            </a:r>
          </a:p>
          <a:p>
            <a:pPr marL="228600" indent="-228600">
              <a:buAutoNum type="arabicPeriod"/>
            </a:pPr>
            <a:r>
              <a:rPr lang="en-US" sz="1500" b="0" i="0" dirty="0">
                <a:solidFill>
                  <a:srgbClr val="374151"/>
                </a:solidFill>
                <a:effectLst/>
                <a:latin typeface="Söhne"/>
              </a:rPr>
              <a:t>Ask the shortest question you can</a:t>
            </a:r>
          </a:p>
          <a:p>
            <a:pPr marL="228600" indent="-228600">
              <a:buAutoNum type="arabicPeriod"/>
            </a:pPr>
            <a:r>
              <a:rPr lang="en-US" sz="1500" b="0" i="0" dirty="0">
                <a:solidFill>
                  <a:srgbClr val="374151"/>
                </a:solidFill>
                <a:effectLst/>
                <a:latin typeface="Söhne"/>
              </a:rPr>
              <a:t>Let students build the problem</a:t>
            </a:r>
          </a:p>
          <a:p>
            <a:pPr marL="228600" indent="-228600">
              <a:buAutoNum type="arabicPeriod"/>
            </a:pPr>
            <a:r>
              <a:rPr lang="en-US" sz="1500" b="0" i="0" dirty="0">
                <a:solidFill>
                  <a:srgbClr val="374151"/>
                </a:solidFill>
                <a:effectLst/>
                <a:latin typeface="Söhne"/>
              </a:rPr>
              <a:t>Be less helpful</a:t>
            </a:r>
          </a:p>
          <a:p>
            <a:pPr marL="0" indent="0">
              <a:buNone/>
            </a:pPr>
            <a:endParaRPr lang="en-US" sz="1500"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dirty="0">
                <a:solidFill>
                  <a:srgbClr val="374151"/>
                </a:solidFill>
                <a:effectLst/>
                <a:latin typeface="Söhne"/>
              </a:rPr>
              <a:t>This time should be a safe </a:t>
            </a:r>
            <a:r>
              <a:rPr lang="en-US" sz="1500" b="0" i="0" dirty="0" err="1">
                <a:solidFill>
                  <a:srgbClr val="374151"/>
                </a:solidFill>
                <a:effectLst/>
                <a:latin typeface="Söhne"/>
              </a:rPr>
              <a:t>maths</a:t>
            </a:r>
            <a:r>
              <a:rPr lang="en-US" sz="1500" b="0" i="0" dirty="0">
                <a:solidFill>
                  <a:srgbClr val="374151"/>
                </a:solidFill>
                <a:effectLst/>
                <a:latin typeface="Söhne"/>
              </a:rPr>
              <a:t> space for </a:t>
            </a:r>
            <a:r>
              <a:rPr lang="en-US" sz="1500" dirty="0">
                <a:solidFill>
                  <a:srgbClr val="374151"/>
                </a:solidFill>
                <a:latin typeface="Söhne"/>
              </a:rPr>
              <a:t>students</a:t>
            </a:r>
            <a:r>
              <a:rPr lang="en-US" sz="1500" b="0" i="0" dirty="0">
                <a:solidFill>
                  <a:srgbClr val="374151"/>
                </a:solidFill>
                <a:effectLst/>
                <a:latin typeface="Söhne"/>
              </a:rPr>
              <a:t> to share potential thoughts/answers without judgement. </a:t>
            </a:r>
          </a:p>
          <a:p>
            <a:pPr marL="0" indent="0">
              <a:buNone/>
            </a:pPr>
            <a:r>
              <a:rPr lang="en-US" sz="1500" b="0" i="0" dirty="0">
                <a:solidFill>
                  <a:srgbClr val="374151"/>
                </a:solidFill>
                <a:effectLst/>
                <a:latin typeface="Söhne"/>
              </a:rPr>
              <a:t>Using this information as a general guide, pose this problem to your class and take on the role of facilitating- posing questions, giving students wait and pause time, allowing students to share their thoughts with others, and differentiating as required for all students to be challenged within their zone of proximal development. Take time at the end of the activity to </a:t>
            </a:r>
            <a:r>
              <a:rPr lang="en-US" sz="1500" b="0" i="0" dirty="0" err="1">
                <a:solidFill>
                  <a:srgbClr val="374151"/>
                </a:solidFill>
                <a:effectLst/>
                <a:latin typeface="Söhne"/>
              </a:rPr>
              <a:t>summarise</a:t>
            </a:r>
            <a:r>
              <a:rPr lang="en-US" sz="1500" b="0" i="0" dirty="0">
                <a:solidFill>
                  <a:srgbClr val="374151"/>
                </a:solidFill>
                <a:effectLst/>
                <a:latin typeface="Söhne"/>
              </a:rPr>
              <a:t> students’ thoughts, their progress in thinking and clarify any misconceptions. </a:t>
            </a:r>
          </a:p>
          <a:p>
            <a:pPr marL="0" indent="0">
              <a:buNone/>
            </a:pPr>
            <a:endParaRPr lang="en-US" sz="1500" b="0" i="0" dirty="0">
              <a:solidFill>
                <a:srgbClr val="374151"/>
              </a:solidFill>
              <a:effectLst/>
              <a:latin typeface="Söhne"/>
            </a:endParaRPr>
          </a:p>
          <a:p>
            <a:r>
              <a:rPr lang="en-US" sz="1500" b="0" i="0" dirty="0">
                <a:solidFill>
                  <a:srgbClr val="374151"/>
                </a:solidFill>
                <a:effectLst/>
                <a:latin typeface="Söhne"/>
              </a:rPr>
              <a:t>Meyer, D. (2010, March). </a:t>
            </a:r>
            <a:r>
              <a:rPr lang="en-US" sz="1500" b="0" i="1" dirty="0">
                <a:solidFill>
                  <a:srgbClr val="374151"/>
                </a:solidFill>
                <a:effectLst/>
                <a:latin typeface="Söhne"/>
              </a:rPr>
              <a:t>Math class </a:t>
            </a:r>
            <a:r>
              <a:rPr lang="en-US" sz="1500" i="1" dirty="0">
                <a:solidFill>
                  <a:srgbClr val="374151"/>
                </a:solidFill>
                <a:latin typeface="Söhne"/>
              </a:rPr>
              <a:t>n</a:t>
            </a:r>
            <a:r>
              <a:rPr lang="en-US" sz="1500" b="0" i="1" dirty="0">
                <a:solidFill>
                  <a:srgbClr val="374151"/>
                </a:solidFill>
                <a:effectLst/>
                <a:latin typeface="Söhne"/>
              </a:rPr>
              <a:t>eeds a makeover </a:t>
            </a:r>
            <a:r>
              <a:rPr lang="en-US" sz="1500" b="0" i="0" dirty="0">
                <a:solidFill>
                  <a:srgbClr val="374151"/>
                </a:solidFill>
                <a:effectLst/>
                <a:latin typeface="Söhne"/>
              </a:rPr>
              <a:t>[Video]. TEDx. </a:t>
            </a:r>
          </a:p>
          <a:p>
            <a:r>
              <a:rPr lang="en-US" sz="1500" b="0" i="0" dirty="0">
                <a:solidFill>
                  <a:srgbClr val="374151"/>
                </a:solidFill>
                <a:effectLst/>
                <a:latin typeface="Söhne"/>
              </a:rPr>
              <a:t>Sullivan, P. &amp; Lilburn, P. (2015). </a:t>
            </a:r>
            <a:r>
              <a:rPr lang="en-US" sz="1500" b="0" i="1" dirty="0">
                <a:solidFill>
                  <a:srgbClr val="374151"/>
                </a:solidFill>
                <a:effectLst/>
                <a:latin typeface="Söhne"/>
              </a:rPr>
              <a:t>Open-ended </a:t>
            </a:r>
            <a:r>
              <a:rPr lang="en-US" sz="1500" i="1" dirty="0" err="1">
                <a:solidFill>
                  <a:srgbClr val="374151"/>
                </a:solidFill>
                <a:latin typeface="Söhne"/>
              </a:rPr>
              <a:t>m</a:t>
            </a:r>
            <a:r>
              <a:rPr lang="en-US" sz="1500" b="0" i="1" dirty="0" err="1">
                <a:solidFill>
                  <a:srgbClr val="374151"/>
                </a:solidFill>
                <a:effectLst/>
                <a:latin typeface="Söhne"/>
              </a:rPr>
              <a:t>aths</a:t>
            </a:r>
            <a:r>
              <a:rPr lang="en-US" sz="1500" b="0" i="1" dirty="0">
                <a:solidFill>
                  <a:srgbClr val="374151"/>
                </a:solidFill>
                <a:effectLst/>
                <a:latin typeface="Söhne"/>
              </a:rPr>
              <a:t> </a:t>
            </a:r>
            <a:r>
              <a:rPr lang="en-US" sz="1500" i="1" dirty="0">
                <a:solidFill>
                  <a:srgbClr val="374151"/>
                </a:solidFill>
                <a:latin typeface="Söhne"/>
              </a:rPr>
              <a:t>a</a:t>
            </a:r>
            <a:r>
              <a:rPr lang="en-US" sz="1500" b="0" i="1" dirty="0">
                <a:solidFill>
                  <a:srgbClr val="374151"/>
                </a:solidFill>
                <a:effectLst/>
                <a:latin typeface="Söhne"/>
              </a:rPr>
              <a:t>ctivities </a:t>
            </a:r>
            <a:r>
              <a:rPr lang="en-US" sz="1500" b="0" i="0" dirty="0">
                <a:solidFill>
                  <a:srgbClr val="374151"/>
                </a:solidFill>
                <a:effectLst/>
                <a:latin typeface="Söhne"/>
              </a:rPr>
              <a:t>(2</a:t>
            </a:r>
            <a:r>
              <a:rPr lang="en-US" sz="1500" b="0" i="0" baseline="30000" dirty="0">
                <a:solidFill>
                  <a:srgbClr val="374151"/>
                </a:solidFill>
                <a:effectLst/>
                <a:latin typeface="Söhne"/>
              </a:rPr>
              <a:t>nd</a:t>
            </a:r>
            <a:r>
              <a:rPr lang="en-US" sz="1500" b="0" i="0" dirty="0">
                <a:solidFill>
                  <a:srgbClr val="374151"/>
                </a:solidFill>
                <a:effectLst/>
                <a:latin typeface="Söhne"/>
              </a:rPr>
              <a:t> Ed). Oxford University Press. </a:t>
            </a:r>
          </a:p>
        </p:txBody>
      </p:sp>
    </p:spTree>
    <p:extLst>
      <p:ext uri="{BB962C8B-B14F-4D97-AF65-F5344CB8AC3E}">
        <p14:creationId xmlns:p14="http://schemas.microsoft.com/office/powerpoint/2010/main" val="1338521672"/>
      </p:ext>
    </p:extLst>
  </p:cSld>
  <p:clrMapOvr>
    <a:masterClrMapping/>
  </p:clrMapOvr>
</p:sld>
</file>

<file path=ppt/theme/theme1.xml><?xml version="1.0" encoding="utf-8"?>
<a:theme xmlns:a="http://schemas.openxmlformats.org/drawingml/2006/main" name="2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620</TotalTime>
  <Words>375</Words>
  <Application>Microsoft Office PowerPoint</Application>
  <PresentationFormat>On-screen Show (4:3)</PresentationFormat>
  <Paragraphs>41</Paragraphs>
  <Slides>9</Slides>
  <Notes>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9</vt:i4>
      </vt:variant>
    </vt:vector>
  </HeadingPairs>
  <TitlesOfParts>
    <vt:vector size="17" baseType="lpstr">
      <vt:lpstr>Arial</vt:lpstr>
      <vt:lpstr>Calibri</vt:lpstr>
      <vt:lpstr>Cambria Math</vt:lpstr>
      <vt:lpstr>Söhne</vt:lpstr>
      <vt:lpstr>2_Office Theme</vt:lpstr>
      <vt:lpstr>3_Office Theme</vt:lpstr>
      <vt:lpstr>4_Office Theme</vt:lpstr>
      <vt:lpstr>5_Office Theme</vt:lpstr>
      <vt:lpstr>Fractional funds</vt:lpstr>
      <vt:lpstr>Maths battle</vt:lpstr>
      <vt:lpstr>Which one doesn’t belong?</vt:lpstr>
      <vt:lpstr>Class party budgets</vt:lpstr>
      <vt:lpstr>LI</vt:lpstr>
      <vt:lpstr>SC</vt:lpstr>
      <vt:lpstr>Problem #4</vt:lpstr>
      <vt:lpstr>Fractional funds exit ticket</vt:lpstr>
      <vt:lpstr>Teachers’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dc:creator>
  <cp:lastModifiedBy>Martin Richards</cp:lastModifiedBy>
  <cp:revision>26</cp:revision>
  <dcterms:created xsi:type="dcterms:W3CDTF">2021-03-16T22:56:28Z</dcterms:created>
  <dcterms:modified xsi:type="dcterms:W3CDTF">2024-02-15T23:57:51Z</dcterms:modified>
</cp:coreProperties>
</file>