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720" r:id="rId5"/>
    <p:sldMasterId id="2147483696" r:id="rId6"/>
    <p:sldMasterId id="2147483708" r:id="rId7"/>
  </p:sldMasterIdLst>
  <p:notesMasterIdLst>
    <p:notesMasterId r:id="rId19"/>
  </p:notesMasterIdLst>
  <p:sldIdLst>
    <p:sldId id="259" r:id="rId8"/>
    <p:sldId id="269" r:id="rId9"/>
    <p:sldId id="296" r:id="rId10"/>
    <p:sldId id="307" r:id="rId11"/>
    <p:sldId id="308" r:id="rId12"/>
    <p:sldId id="309" r:id="rId13"/>
    <p:sldId id="311" r:id="rId14"/>
    <p:sldId id="312" r:id="rId15"/>
    <p:sldId id="313" r:id="rId16"/>
    <p:sldId id="315" r:id="rId17"/>
    <p:sldId id="316"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AEED671-8566-A3A2-A025-82B56F1F0A9E}" name="Martin Richards" initials="MR" userId="S::Martin.Richards@esa.edu.au::ebc9b6ae-69f0-455b-b337-207e73494a6e" providerId="AD"/>
  <p188:author id="{92D011FB-E587-8D1F-64AA-2EC6A225EA05}" name="Martine Power" initials="MP" userId="S::Martine.Power@esa.edu.au::f3410e55-3c0b-475c-b0b5-72038337e5c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EAED"/>
    <a:srgbClr val="E9F1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C40BDC4-3226-485B-B3B8-EFC83E11269F}" v="13" dt="2024-11-14T23:28:32.279"/>
    <p1510:client id="{964299E3-3C5B-460B-9720-FAA790104528}" v="12" dt="2024-11-14T23:30:35.45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9654" autoAdjust="0"/>
  </p:normalViewPr>
  <p:slideViewPr>
    <p:cSldViewPr snapToGrid="0">
      <p:cViewPr varScale="1">
        <p:scale>
          <a:sx n="74" d="100"/>
          <a:sy n="74" d="100"/>
        </p:scale>
        <p:origin x="1446" y="6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tine Power" userId="f3410e55-3c0b-475c-b0b5-72038337e5c9" providerId="ADAL" clId="{0D07E4C8-7F1E-4244-BA65-24B2FF0E3E9B}"/>
    <pc:docChg chg="undo custSel modSld">
      <pc:chgData name="Martine Power" userId="f3410e55-3c0b-475c-b0b5-72038337e5c9" providerId="ADAL" clId="{0D07E4C8-7F1E-4244-BA65-24B2FF0E3E9B}" dt="2024-11-08T06:08:35.738" v="397" actId="20577"/>
      <pc:docMkLst>
        <pc:docMk/>
      </pc:docMkLst>
      <pc:sldChg chg="modNotesTx">
        <pc:chgData name="Martine Power" userId="f3410e55-3c0b-475c-b0b5-72038337e5c9" providerId="ADAL" clId="{0D07E4C8-7F1E-4244-BA65-24B2FF0E3E9B}" dt="2024-11-08T05:42:01.340" v="105" actId="20577"/>
        <pc:sldMkLst>
          <pc:docMk/>
          <pc:sldMk cId="1264214096" sldId="269"/>
        </pc:sldMkLst>
      </pc:sldChg>
      <pc:sldChg chg="modSp modNotesTx">
        <pc:chgData name="Martine Power" userId="f3410e55-3c0b-475c-b0b5-72038337e5c9" providerId="ADAL" clId="{0D07E4C8-7F1E-4244-BA65-24B2FF0E3E9B}" dt="2024-11-08T05:56:41.947" v="141" actId="20577"/>
        <pc:sldMkLst>
          <pc:docMk/>
          <pc:sldMk cId="3729544978" sldId="296"/>
        </pc:sldMkLst>
        <pc:spChg chg="mod">
          <ac:chgData name="Martine Power" userId="f3410e55-3c0b-475c-b0b5-72038337e5c9" providerId="ADAL" clId="{0D07E4C8-7F1E-4244-BA65-24B2FF0E3E9B}" dt="2024-11-08T05:52:42.132" v="128" actId="20577"/>
          <ac:spMkLst>
            <pc:docMk/>
            <pc:sldMk cId="3729544978" sldId="296"/>
            <ac:spMk id="10" creationId="{00000000-0000-0000-0000-000000000000}"/>
          </ac:spMkLst>
        </pc:spChg>
      </pc:sldChg>
      <pc:sldChg chg="modNotesTx">
        <pc:chgData name="Martine Power" userId="f3410e55-3c0b-475c-b0b5-72038337e5c9" providerId="ADAL" clId="{0D07E4C8-7F1E-4244-BA65-24B2FF0E3E9B}" dt="2024-11-08T05:56:53.057" v="145" actId="20577"/>
        <pc:sldMkLst>
          <pc:docMk/>
          <pc:sldMk cId="1959868037" sldId="307"/>
        </pc:sldMkLst>
      </pc:sldChg>
      <pc:sldChg chg="modSp mod modNotesTx">
        <pc:chgData name="Martine Power" userId="f3410e55-3c0b-475c-b0b5-72038337e5c9" providerId="ADAL" clId="{0D07E4C8-7F1E-4244-BA65-24B2FF0E3E9B}" dt="2024-11-08T05:59:36.355" v="182" actId="20577"/>
        <pc:sldMkLst>
          <pc:docMk/>
          <pc:sldMk cId="1275184900" sldId="308"/>
        </pc:sldMkLst>
        <pc:spChg chg="mod">
          <ac:chgData name="Martine Power" userId="f3410e55-3c0b-475c-b0b5-72038337e5c9" providerId="ADAL" clId="{0D07E4C8-7F1E-4244-BA65-24B2FF0E3E9B}" dt="2024-11-08T05:59:12.601" v="153" actId="20577"/>
          <ac:spMkLst>
            <pc:docMk/>
            <pc:sldMk cId="1275184900" sldId="308"/>
            <ac:spMk id="5" creationId="{8A8DC1FC-BBF0-1C5A-861E-5A6D1DE12532}"/>
          </ac:spMkLst>
        </pc:spChg>
      </pc:sldChg>
      <pc:sldChg chg="modSp mod modNotesTx">
        <pc:chgData name="Martine Power" userId="f3410e55-3c0b-475c-b0b5-72038337e5c9" providerId="ADAL" clId="{0D07E4C8-7F1E-4244-BA65-24B2FF0E3E9B}" dt="2024-11-08T06:01:02.799" v="215" actId="113"/>
        <pc:sldMkLst>
          <pc:docMk/>
          <pc:sldMk cId="3325821414" sldId="309"/>
        </pc:sldMkLst>
        <pc:spChg chg="mod">
          <ac:chgData name="Martine Power" userId="f3410e55-3c0b-475c-b0b5-72038337e5c9" providerId="ADAL" clId="{0D07E4C8-7F1E-4244-BA65-24B2FF0E3E9B}" dt="2024-11-08T06:01:02.799" v="215" actId="113"/>
          <ac:spMkLst>
            <pc:docMk/>
            <pc:sldMk cId="3325821414" sldId="309"/>
            <ac:spMk id="2" creationId="{82B47D5D-36FD-C297-BAB6-C15DD1BCDB7B}"/>
          </ac:spMkLst>
        </pc:spChg>
      </pc:sldChg>
      <pc:sldChg chg="modSp mod modNotesTx">
        <pc:chgData name="Martine Power" userId="f3410e55-3c0b-475c-b0b5-72038337e5c9" providerId="ADAL" clId="{0D07E4C8-7F1E-4244-BA65-24B2FF0E3E9B}" dt="2024-11-08T06:02:39.742" v="252"/>
        <pc:sldMkLst>
          <pc:docMk/>
          <pc:sldMk cId="3579735778" sldId="311"/>
        </pc:sldMkLst>
        <pc:spChg chg="mod">
          <ac:chgData name="Martine Power" userId="f3410e55-3c0b-475c-b0b5-72038337e5c9" providerId="ADAL" clId="{0D07E4C8-7F1E-4244-BA65-24B2FF0E3E9B}" dt="2024-11-08T06:02:39.742" v="252"/>
          <ac:spMkLst>
            <pc:docMk/>
            <pc:sldMk cId="3579735778" sldId="311"/>
            <ac:spMk id="2" creationId="{82B47D5D-36FD-C297-BAB6-C15DD1BCDB7B}"/>
          </ac:spMkLst>
        </pc:spChg>
      </pc:sldChg>
      <pc:sldChg chg="modNotesTx">
        <pc:chgData name="Martine Power" userId="f3410e55-3c0b-475c-b0b5-72038337e5c9" providerId="ADAL" clId="{0D07E4C8-7F1E-4244-BA65-24B2FF0E3E9B}" dt="2024-11-08T06:04:49.183" v="338" actId="6549"/>
        <pc:sldMkLst>
          <pc:docMk/>
          <pc:sldMk cId="3690072031" sldId="312"/>
        </pc:sldMkLst>
      </pc:sldChg>
      <pc:sldChg chg="modSp mod modNotesTx">
        <pc:chgData name="Martine Power" userId="f3410e55-3c0b-475c-b0b5-72038337e5c9" providerId="ADAL" clId="{0D07E4C8-7F1E-4244-BA65-24B2FF0E3E9B}" dt="2024-11-08T06:05:49.803" v="341" actId="20577"/>
        <pc:sldMkLst>
          <pc:docMk/>
          <pc:sldMk cId="1698667915" sldId="315"/>
        </pc:sldMkLst>
        <pc:spChg chg="mod">
          <ac:chgData name="Martine Power" userId="f3410e55-3c0b-475c-b0b5-72038337e5c9" providerId="ADAL" clId="{0D07E4C8-7F1E-4244-BA65-24B2FF0E3E9B}" dt="2024-11-08T06:05:36.485" v="340" actId="20577"/>
          <ac:spMkLst>
            <pc:docMk/>
            <pc:sldMk cId="1698667915" sldId="315"/>
            <ac:spMk id="2" creationId="{3A887A2B-5DE2-73DB-9659-533825E80005}"/>
          </ac:spMkLst>
        </pc:spChg>
      </pc:sldChg>
      <pc:sldChg chg="modSp mod modNotesTx">
        <pc:chgData name="Martine Power" userId="f3410e55-3c0b-475c-b0b5-72038337e5c9" providerId="ADAL" clId="{0D07E4C8-7F1E-4244-BA65-24B2FF0E3E9B}" dt="2024-11-08T06:08:35.738" v="397" actId="20577"/>
        <pc:sldMkLst>
          <pc:docMk/>
          <pc:sldMk cId="874314014" sldId="316"/>
        </pc:sldMkLst>
        <pc:spChg chg="mod">
          <ac:chgData name="Martine Power" userId="f3410e55-3c0b-475c-b0b5-72038337e5c9" providerId="ADAL" clId="{0D07E4C8-7F1E-4244-BA65-24B2FF0E3E9B}" dt="2024-11-08T06:07:16.393" v="387" actId="20577"/>
          <ac:spMkLst>
            <pc:docMk/>
            <pc:sldMk cId="874314014" sldId="316"/>
            <ac:spMk id="2" creationId="{0D533B49-C224-4227-A6D6-A158A8B0C1AF}"/>
          </ac:spMkLst>
        </pc:spChg>
        <pc:graphicFrameChg chg="modGraphic">
          <ac:chgData name="Martine Power" userId="f3410e55-3c0b-475c-b0b5-72038337e5c9" providerId="ADAL" clId="{0D07E4C8-7F1E-4244-BA65-24B2FF0E3E9B}" dt="2024-11-08T06:07:01.137" v="384" actId="20577"/>
          <ac:graphicFrameMkLst>
            <pc:docMk/>
            <pc:sldMk cId="874314014" sldId="316"/>
            <ac:graphicFrameMk id="5" creationId="{B6CE8948-150C-55E4-B67E-162BAD785886}"/>
          </ac:graphicFrameMkLst>
        </pc:graphicFrameChg>
      </pc:sldChg>
    </pc:docChg>
  </pc:docChgLst>
  <pc:docChgLst>
    <pc:chgData name="Martin Richards" userId="S::martin.richards@esa.edu.au::ebc9b6ae-69f0-455b-b337-207e73494a6e" providerId="AD" clId="Web-{964299E3-3C5B-460B-9720-FAA790104528}"/>
    <pc:docChg chg="modSld">
      <pc:chgData name="Martin Richards" userId="S::martin.richards@esa.edu.au::ebc9b6ae-69f0-455b-b337-207e73494a6e" providerId="AD" clId="Web-{964299E3-3C5B-460B-9720-FAA790104528}" dt="2024-11-14T23:30:35.452" v="11"/>
      <pc:docMkLst>
        <pc:docMk/>
      </pc:docMkLst>
      <pc:sldChg chg="modSp">
        <pc:chgData name="Martin Richards" userId="S::martin.richards@esa.edu.au::ebc9b6ae-69f0-455b-b337-207e73494a6e" providerId="AD" clId="Web-{964299E3-3C5B-460B-9720-FAA790104528}" dt="2024-11-14T23:29:48.513" v="0"/>
        <pc:sldMkLst>
          <pc:docMk/>
          <pc:sldMk cId="1275184900" sldId="308"/>
        </pc:sldMkLst>
        <pc:picChg chg="mod">
          <ac:chgData name="Martin Richards" userId="S::martin.richards@esa.edu.au::ebc9b6ae-69f0-455b-b337-207e73494a6e" providerId="AD" clId="Web-{964299E3-3C5B-460B-9720-FAA790104528}" dt="2024-11-14T23:29:48.513" v="0"/>
          <ac:picMkLst>
            <pc:docMk/>
            <pc:sldMk cId="1275184900" sldId="308"/>
            <ac:picMk id="2" creationId="{39A5F342-8DE8-1C58-F3F8-395C699E05D4}"/>
          </ac:picMkLst>
        </pc:picChg>
      </pc:sldChg>
      <pc:sldChg chg="modSp">
        <pc:chgData name="Martin Richards" userId="S::martin.richards@esa.edu.au::ebc9b6ae-69f0-455b-b337-207e73494a6e" providerId="AD" clId="Web-{964299E3-3C5B-460B-9720-FAA790104528}" dt="2024-11-14T23:30:35.452" v="11"/>
        <pc:sldMkLst>
          <pc:docMk/>
          <pc:sldMk cId="3579735778" sldId="311"/>
        </pc:sldMkLst>
        <pc:grpChg chg="mod">
          <ac:chgData name="Martin Richards" userId="S::martin.richards@esa.edu.au::ebc9b6ae-69f0-455b-b337-207e73494a6e" providerId="AD" clId="Web-{964299E3-3C5B-460B-9720-FAA790104528}" dt="2024-11-14T23:30:21.108" v="9"/>
          <ac:grpSpMkLst>
            <pc:docMk/>
            <pc:sldMk cId="3579735778" sldId="311"/>
            <ac:grpSpMk id="9" creationId="{07D9126A-2FB0-A3D5-DAF4-215B993A6E44}"/>
          </ac:grpSpMkLst>
        </pc:grpChg>
        <pc:picChg chg="mod">
          <ac:chgData name="Martin Richards" userId="S::martin.richards@esa.edu.au::ebc9b6ae-69f0-455b-b337-207e73494a6e" providerId="AD" clId="Web-{964299E3-3C5B-460B-9720-FAA790104528}" dt="2024-11-14T23:30:35.452" v="11"/>
          <ac:picMkLst>
            <pc:docMk/>
            <pc:sldMk cId="3579735778" sldId="311"/>
            <ac:picMk id="12" creationId="{4A4798B0-5BF9-2787-A7FA-E5F8F4016B09}"/>
          </ac:picMkLst>
        </pc:picChg>
      </pc:sldChg>
    </pc:docChg>
  </pc:docChgLst>
  <pc:docChgLst>
    <pc:chgData name="Martin Richards" userId="S::martin.richards@esa.edu.au::ebc9b6ae-69f0-455b-b337-207e73494a6e" providerId="AD" clId="Web-{5947E1EF-4602-49BA-8610-258CAB9FDCDE}"/>
    <pc:docChg chg="modSld">
      <pc:chgData name="Martin Richards" userId="S::martin.richards@esa.edu.au::ebc9b6ae-69f0-455b-b337-207e73494a6e" providerId="AD" clId="Web-{5947E1EF-4602-49BA-8610-258CAB9FDCDE}" dt="2024-10-30T01:22:34.827" v="126"/>
      <pc:docMkLst>
        <pc:docMk/>
      </pc:docMkLst>
      <pc:sldChg chg="modNotes">
        <pc:chgData name="Martin Richards" userId="S::martin.richards@esa.edu.au::ebc9b6ae-69f0-455b-b337-207e73494a6e" providerId="AD" clId="Web-{5947E1EF-4602-49BA-8610-258CAB9FDCDE}" dt="2024-10-30T01:20:23.214" v="52"/>
        <pc:sldMkLst>
          <pc:docMk/>
          <pc:sldMk cId="3579735778" sldId="311"/>
        </pc:sldMkLst>
      </pc:sldChg>
      <pc:sldChg chg="modNotes">
        <pc:chgData name="Martin Richards" userId="S::martin.richards@esa.edu.au::ebc9b6ae-69f0-455b-b337-207e73494a6e" providerId="AD" clId="Web-{5947E1EF-4602-49BA-8610-258CAB9FDCDE}" dt="2024-10-30T01:19:55.431" v="50"/>
        <pc:sldMkLst>
          <pc:docMk/>
          <pc:sldMk cId="3690072031" sldId="312"/>
        </pc:sldMkLst>
      </pc:sldChg>
      <pc:sldChg chg="modNotes">
        <pc:chgData name="Martin Richards" userId="S::martin.richards@esa.edu.au::ebc9b6ae-69f0-455b-b337-207e73494a6e" providerId="AD" clId="Web-{5947E1EF-4602-49BA-8610-258CAB9FDCDE}" dt="2024-10-30T01:22:20.311" v="125"/>
        <pc:sldMkLst>
          <pc:docMk/>
          <pc:sldMk cId="1232633523" sldId="313"/>
        </pc:sldMkLst>
      </pc:sldChg>
      <pc:sldChg chg="modNotes">
        <pc:chgData name="Martin Richards" userId="S::martin.richards@esa.edu.au::ebc9b6ae-69f0-455b-b337-207e73494a6e" providerId="AD" clId="Web-{5947E1EF-4602-49BA-8610-258CAB9FDCDE}" dt="2024-10-30T01:22:34.827" v="126"/>
        <pc:sldMkLst>
          <pc:docMk/>
          <pc:sldMk cId="1698667915" sldId="315"/>
        </pc:sldMkLst>
      </pc:sldChg>
    </pc:docChg>
  </pc:docChgLst>
  <pc:docChgLst>
    <pc:chgData name="Martin Richards" userId="S::martin.richards@esa.edu.au::ebc9b6ae-69f0-455b-b337-207e73494a6e" providerId="AD" clId="Web-{990568D0-264A-42A8-8ECC-515A385502A0}"/>
    <pc:docChg chg="addSld modSld">
      <pc:chgData name="Martin Richards" userId="S::martin.richards@esa.edu.au::ebc9b6ae-69f0-455b-b337-207e73494a6e" providerId="AD" clId="Web-{990568D0-264A-42A8-8ECC-515A385502A0}" dt="2024-10-30T23:21:12.549" v="301"/>
      <pc:docMkLst>
        <pc:docMk/>
      </pc:docMkLst>
      <pc:sldChg chg="modNotes">
        <pc:chgData name="Martin Richards" userId="S::martin.richards@esa.edu.au::ebc9b6ae-69f0-455b-b337-207e73494a6e" providerId="AD" clId="Web-{990568D0-264A-42A8-8ECC-515A385502A0}" dt="2024-10-30T23:21:12.549" v="301"/>
        <pc:sldMkLst>
          <pc:docMk/>
          <pc:sldMk cId="3729544978" sldId="296"/>
        </pc:sldMkLst>
      </pc:sldChg>
      <pc:sldChg chg="addSp delSp modSp add replId modNotes">
        <pc:chgData name="Martin Richards" userId="S::martin.richards@esa.edu.au::ebc9b6ae-69f0-455b-b337-207e73494a6e" providerId="AD" clId="Web-{990568D0-264A-42A8-8ECC-515A385502A0}" dt="2024-10-30T23:18:52.560" v="237"/>
        <pc:sldMkLst>
          <pc:docMk/>
          <pc:sldMk cId="874314014" sldId="316"/>
        </pc:sldMkLst>
        <pc:spChg chg="add mod">
          <ac:chgData name="Martin Richards" userId="S::martin.richards@esa.edu.au::ebc9b6ae-69f0-455b-b337-207e73494a6e" providerId="AD" clId="Web-{990568D0-264A-42A8-8ECC-515A385502A0}" dt="2024-10-30T23:14:18.237" v="119" actId="1076"/>
          <ac:spMkLst>
            <pc:docMk/>
            <pc:sldMk cId="874314014" sldId="316"/>
            <ac:spMk id="2" creationId="{0D533B49-C224-4227-A6D6-A158A8B0C1AF}"/>
          </ac:spMkLst>
        </pc:spChg>
        <pc:spChg chg="del mod">
          <ac:chgData name="Martin Richards" userId="S::martin.richards@esa.edu.au::ebc9b6ae-69f0-455b-b337-207e73494a6e" providerId="AD" clId="Web-{990568D0-264A-42A8-8ECC-515A385502A0}" dt="2024-10-30T22:05:34.969" v="7"/>
          <ac:spMkLst>
            <pc:docMk/>
            <pc:sldMk cId="874314014" sldId="316"/>
            <ac:spMk id="2" creationId="{3A887A2B-5DE2-73DB-9659-533825E80005}"/>
          </ac:spMkLst>
        </pc:spChg>
        <pc:spChg chg="mod">
          <ac:chgData name="Martin Richards" userId="S::martin.richards@esa.edu.au::ebc9b6ae-69f0-455b-b337-207e73494a6e" providerId="AD" clId="Web-{990568D0-264A-42A8-8ECC-515A385502A0}" dt="2024-10-30T22:05:30.031" v="4" actId="20577"/>
          <ac:spMkLst>
            <pc:docMk/>
            <pc:sldMk cId="874314014" sldId="316"/>
            <ac:spMk id="4" creationId="{01E79264-AB4F-7F31-A38D-B02CE1CB5134}"/>
          </ac:spMkLst>
        </pc:spChg>
        <pc:spChg chg="add del mod">
          <ac:chgData name="Martin Richards" userId="S::martin.richards@esa.edu.au::ebc9b6ae-69f0-455b-b337-207e73494a6e" providerId="AD" clId="Web-{990568D0-264A-42A8-8ECC-515A385502A0}" dt="2024-10-30T22:05:50.719" v="11"/>
          <ac:spMkLst>
            <pc:docMk/>
            <pc:sldMk cId="874314014" sldId="316"/>
            <ac:spMk id="6" creationId="{5FB6E7A3-6C34-2312-4B3E-043F0BC3CCD6}"/>
          </ac:spMkLst>
        </pc:spChg>
        <pc:graphicFrameChg chg="add mod modGraphic">
          <ac:chgData name="Martin Richards" userId="S::martin.richards@esa.edu.au::ebc9b6ae-69f0-455b-b337-207e73494a6e" providerId="AD" clId="Web-{990568D0-264A-42A8-8ECC-515A385502A0}" dt="2024-10-30T22:07:35.488" v="52"/>
          <ac:graphicFrameMkLst>
            <pc:docMk/>
            <pc:sldMk cId="874314014" sldId="316"/>
            <ac:graphicFrameMk id="5" creationId="{B6CE8948-150C-55E4-B67E-162BAD785886}"/>
          </ac:graphicFrameMkLst>
        </pc:graphicFrameChg>
      </pc:sldChg>
    </pc:docChg>
  </pc:docChgLst>
  <pc:docChgLst>
    <pc:chgData name="Martin Richards" userId="S::martin.richards@esa.edu.au::ebc9b6ae-69f0-455b-b337-207e73494a6e" providerId="AD" clId="Web-{17F8DFCB-E41A-4F79-A558-49144A778B0D}"/>
    <pc:docChg chg="modSld">
      <pc:chgData name="Martin Richards" userId="S::martin.richards@esa.edu.au::ebc9b6ae-69f0-455b-b337-207e73494a6e" providerId="AD" clId="Web-{17F8DFCB-E41A-4F79-A558-49144A778B0D}" dt="2024-10-30T01:15:28.943" v="22"/>
      <pc:docMkLst>
        <pc:docMk/>
      </pc:docMkLst>
      <pc:sldChg chg="modNotes">
        <pc:chgData name="Martin Richards" userId="S::martin.richards@esa.edu.au::ebc9b6ae-69f0-455b-b337-207e73494a6e" providerId="AD" clId="Web-{17F8DFCB-E41A-4F79-A558-49144A778B0D}" dt="2024-10-30T01:13:41.393" v="2"/>
        <pc:sldMkLst>
          <pc:docMk/>
          <pc:sldMk cId="1264214096" sldId="269"/>
        </pc:sldMkLst>
      </pc:sldChg>
      <pc:sldChg chg="modSp modNotes">
        <pc:chgData name="Martin Richards" userId="S::martin.richards@esa.edu.au::ebc9b6ae-69f0-455b-b337-207e73494a6e" providerId="AD" clId="Web-{17F8DFCB-E41A-4F79-A558-49144A778B0D}" dt="2024-10-30T01:14:33.129" v="7" actId="20577"/>
        <pc:sldMkLst>
          <pc:docMk/>
          <pc:sldMk cId="1275184900" sldId="308"/>
        </pc:sldMkLst>
        <pc:spChg chg="mod">
          <ac:chgData name="Martin Richards" userId="S::martin.richards@esa.edu.au::ebc9b6ae-69f0-455b-b337-207e73494a6e" providerId="AD" clId="Web-{17F8DFCB-E41A-4F79-A558-49144A778B0D}" dt="2024-10-30T01:14:33.129" v="7" actId="20577"/>
          <ac:spMkLst>
            <pc:docMk/>
            <pc:sldMk cId="1275184900" sldId="308"/>
            <ac:spMk id="5" creationId="{8A8DC1FC-BBF0-1C5A-861E-5A6D1DE12532}"/>
          </ac:spMkLst>
        </pc:spChg>
      </pc:sldChg>
      <pc:sldChg chg="modNotes">
        <pc:chgData name="Martin Richards" userId="S::martin.richards@esa.edu.au::ebc9b6ae-69f0-455b-b337-207e73494a6e" providerId="AD" clId="Web-{17F8DFCB-E41A-4F79-A558-49144A778B0D}" dt="2024-10-30T01:15:28.943" v="22"/>
        <pc:sldMkLst>
          <pc:docMk/>
          <pc:sldMk cId="3579735778" sldId="311"/>
        </pc:sldMkLst>
      </pc:sldChg>
    </pc:docChg>
  </pc:docChgLst>
  <pc:docChgLst>
    <pc:chgData name="Martin Richards" userId="S::martin.richards@esa.edu.au::ebc9b6ae-69f0-455b-b337-207e73494a6e" providerId="AD" clId="Web-{3C40BDC4-3226-485B-B3B8-EFC83E11269F}"/>
    <pc:docChg chg="modSld">
      <pc:chgData name="Martin Richards" userId="S::martin.richards@esa.edu.au::ebc9b6ae-69f0-455b-b337-207e73494a6e" providerId="AD" clId="Web-{3C40BDC4-3226-485B-B3B8-EFC83E11269F}" dt="2024-11-14T23:28:32.279" v="12"/>
      <pc:docMkLst>
        <pc:docMk/>
      </pc:docMkLst>
      <pc:sldChg chg="modSp">
        <pc:chgData name="Martin Richards" userId="S::martin.richards@esa.edu.au::ebc9b6ae-69f0-455b-b337-207e73494a6e" providerId="AD" clId="Web-{3C40BDC4-3226-485B-B3B8-EFC83E11269F}" dt="2024-11-14T23:28:32.279" v="12"/>
        <pc:sldMkLst>
          <pc:docMk/>
          <pc:sldMk cId="1264214096" sldId="269"/>
        </pc:sldMkLst>
        <pc:picChg chg="mod">
          <ac:chgData name="Martin Richards" userId="S::martin.richards@esa.edu.au::ebc9b6ae-69f0-455b-b337-207e73494a6e" providerId="AD" clId="Web-{3C40BDC4-3226-485B-B3B8-EFC83E11269F}" dt="2024-11-14T23:28:32.279" v="12"/>
          <ac:picMkLst>
            <pc:docMk/>
            <pc:sldMk cId="1264214096" sldId="269"/>
            <ac:picMk id="12" creationId="{9D62E064-FC86-475D-478C-F5025D563873}"/>
          </ac:picMkLst>
        </pc:picChg>
      </pc:sldChg>
    </pc:docChg>
  </pc:docChgLst>
  <pc:docChgLst>
    <pc:chgData name="Martin Richards" userId="S::martin.richards@esa.edu.au::ebc9b6ae-69f0-455b-b337-207e73494a6e" providerId="AD" clId="Web-{8A653A93-3375-4C22-AE7D-02417050EECD}"/>
    <pc:docChg chg="modSld">
      <pc:chgData name="Martin Richards" userId="S::martin.richards@esa.edu.au::ebc9b6ae-69f0-455b-b337-207e73494a6e" providerId="AD" clId="Web-{8A653A93-3375-4C22-AE7D-02417050EECD}" dt="2024-10-30T03:04:55.287" v="4"/>
      <pc:docMkLst>
        <pc:docMk/>
      </pc:docMkLst>
      <pc:sldChg chg="addSp delSp modSp">
        <pc:chgData name="Martin Richards" userId="S::martin.richards@esa.edu.au::ebc9b6ae-69f0-455b-b337-207e73494a6e" providerId="AD" clId="Web-{8A653A93-3375-4C22-AE7D-02417050EECD}" dt="2024-10-30T03:04:55.287" v="4"/>
        <pc:sldMkLst>
          <pc:docMk/>
          <pc:sldMk cId="3729544978" sldId="296"/>
        </pc:sldMkLst>
        <pc:spChg chg="del">
          <ac:chgData name="Martin Richards" userId="S::martin.richards@esa.edu.au::ebc9b6ae-69f0-455b-b337-207e73494a6e" providerId="AD" clId="Web-{8A653A93-3375-4C22-AE7D-02417050EECD}" dt="2024-10-30T03:04:46.802" v="3"/>
          <ac:spMkLst>
            <pc:docMk/>
            <pc:sldMk cId="3729544978" sldId="296"/>
            <ac:spMk id="7" creationId="{80955F00-D88B-AC80-C344-E6E6381C5884}"/>
          </ac:spMkLst>
        </pc:spChg>
        <pc:picChg chg="add del mod">
          <ac:chgData name="Martin Richards" userId="S::martin.richards@esa.edu.au::ebc9b6ae-69f0-455b-b337-207e73494a6e" providerId="AD" clId="Web-{8A653A93-3375-4C22-AE7D-02417050EECD}" dt="2024-10-30T03:04:55.287" v="4"/>
          <ac:picMkLst>
            <pc:docMk/>
            <pc:sldMk cId="3729544978" sldId="296"/>
            <ac:picMk id="3" creationId="{EEA02688-AA84-A90A-842B-AAFB69254EA3}"/>
          </ac:picMkLst>
        </pc:picChg>
      </pc:sldChg>
    </pc:docChg>
  </pc:docChgLst>
  <pc:docChgLst>
    <pc:chgData name="Martin Richards" userId="S::martin.richards@esa.edu.au::ebc9b6ae-69f0-455b-b337-207e73494a6e" providerId="AD" clId="Web-{DCFCD981-3226-E6FD-0A70-A3B72A0C85C6}"/>
    <pc:docChg chg="modSld">
      <pc:chgData name="Martin Richards" userId="S::martin.richards@esa.edu.au::ebc9b6ae-69f0-455b-b337-207e73494a6e" providerId="AD" clId="Web-{DCFCD981-3226-E6FD-0A70-A3B72A0C85C6}" dt="2024-11-11T23:35:20.957" v="201"/>
      <pc:docMkLst>
        <pc:docMk/>
      </pc:docMkLst>
      <pc:sldChg chg="modSp modNotes">
        <pc:chgData name="Martin Richards" userId="S::martin.richards@esa.edu.au::ebc9b6ae-69f0-455b-b337-207e73494a6e" providerId="AD" clId="Web-{DCFCD981-3226-E6FD-0A70-A3B72A0C85C6}" dt="2024-11-11T23:35:20.957" v="201"/>
        <pc:sldMkLst>
          <pc:docMk/>
          <pc:sldMk cId="1232633523" sldId="313"/>
        </pc:sldMkLst>
        <pc:spChg chg="mod">
          <ac:chgData name="Martin Richards" userId="S::martin.richards@esa.edu.au::ebc9b6ae-69f0-455b-b337-207e73494a6e" providerId="AD" clId="Web-{DCFCD981-3226-E6FD-0A70-A3B72A0C85C6}" dt="2024-11-11T23:29:09.054" v="79" actId="20577"/>
          <ac:spMkLst>
            <pc:docMk/>
            <pc:sldMk cId="1232633523" sldId="313"/>
            <ac:spMk id="2" creationId="{82B47D5D-36FD-C297-BAB6-C15DD1BCDB7B}"/>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71256A4-61FE-4A76-BB28-6B79A6931F6F}" type="datetimeFigureOut">
              <a:rPr lang="en-AU" smtClean="0"/>
              <a:t>14/11/2024</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D904A82-F77A-4F2F-A04D-9E9D63F3DBDF}" type="slidenum">
              <a:rPr lang="en-AU" smtClean="0"/>
              <a:t>‹#›</a:t>
            </a:fld>
            <a:endParaRPr lang="en-AU"/>
          </a:p>
        </p:txBody>
      </p:sp>
    </p:spTree>
    <p:extLst>
      <p:ext uri="{BB962C8B-B14F-4D97-AF65-F5344CB8AC3E}">
        <p14:creationId xmlns:p14="http://schemas.microsoft.com/office/powerpoint/2010/main" val="31026972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pixabay.com/illustrations/sale-bargain-shopping-bag-4576524/"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a:p>
        </p:txBody>
      </p:sp>
      <p:sp>
        <p:nvSpPr>
          <p:cNvPr id="4" name="Slide Number Placeholder 3"/>
          <p:cNvSpPr>
            <a:spLocks noGrp="1"/>
          </p:cNvSpPr>
          <p:nvPr>
            <p:ph type="sldNum" sz="quarter" idx="10"/>
          </p:nvPr>
        </p:nvSpPr>
        <p:spPr/>
        <p:txBody>
          <a:bodyPr/>
          <a:lstStyle/>
          <a:p>
            <a:fld id="{5D904A82-F77A-4F2F-A04D-9E9D63F3DBDF}" type="slidenum">
              <a:rPr lang="en-AU" smtClean="0"/>
              <a:t>1</a:t>
            </a:fld>
            <a:endParaRPr lang="en-AU"/>
          </a:p>
        </p:txBody>
      </p:sp>
    </p:spTree>
    <p:extLst>
      <p:ext uri="{BB962C8B-B14F-4D97-AF65-F5344CB8AC3E}">
        <p14:creationId xmlns:p14="http://schemas.microsoft.com/office/powerpoint/2010/main" val="7698470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592F13-223B-F195-3ECF-3D0914C1AB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1C390F-5733-97F8-1D57-D4AED8BCD3C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C3FAD18-08CE-E0FD-8181-FB4A672CB908}"/>
              </a:ext>
            </a:extLst>
          </p:cNvPr>
          <p:cNvSpPr>
            <a:spLocks noGrp="1"/>
          </p:cNvSpPr>
          <p:nvPr>
            <p:ph type="body" idx="1"/>
          </p:nvPr>
        </p:nvSpPr>
        <p:spPr/>
        <p:txBody>
          <a:bodyPr/>
          <a:lstStyle/>
          <a:p>
            <a:r>
              <a:rPr lang="en-AU" dirty="0">
                <a:ea typeface="Calibri"/>
                <a:cs typeface="Calibri"/>
              </a:rPr>
              <a:t>Summarise some of the approaches and use explicit teaching to demonstrate the maths concepts and relationships.</a:t>
            </a:r>
          </a:p>
          <a:p>
            <a:endParaRPr lang="en-AU" b="1" dirty="0">
              <a:ea typeface="Calibri"/>
              <a:cs typeface="Calibri"/>
            </a:endParaRPr>
          </a:p>
        </p:txBody>
      </p:sp>
      <p:sp>
        <p:nvSpPr>
          <p:cNvPr id="4" name="Slide Number Placeholder 3">
            <a:extLst>
              <a:ext uri="{FF2B5EF4-FFF2-40B4-BE49-F238E27FC236}">
                <a16:creationId xmlns:a16="http://schemas.microsoft.com/office/drawing/2014/main" id="{FDB7D6B6-055B-59B5-8AF7-4569BC0B174A}"/>
              </a:ext>
            </a:extLst>
          </p:cNvPr>
          <p:cNvSpPr>
            <a:spLocks noGrp="1"/>
          </p:cNvSpPr>
          <p:nvPr>
            <p:ph type="sldNum" sz="quarter" idx="5"/>
          </p:nvPr>
        </p:nvSpPr>
        <p:spPr/>
        <p:txBody>
          <a:bodyPr/>
          <a:lstStyle/>
          <a:p>
            <a:fld id="{5D904A82-F77A-4F2F-A04D-9E9D63F3DBDF}" type="slidenum">
              <a:rPr lang="en-AU" smtClean="0"/>
              <a:t>10</a:t>
            </a:fld>
            <a:endParaRPr lang="en-AU"/>
          </a:p>
        </p:txBody>
      </p:sp>
    </p:spTree>
    <p:extLst>
      <p:ext uri="{BB962C8B-B14F-4D97-AF65-F5344CB8AC3E}">
        <p14:creationId xmlns:p14="http://schemas.microsoft.com/office/powerpoint/2010/main" val="18667191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592F13-223B-F195-3ECF-3D0914C1AB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1C390F-5733-97F8-1D57-D4AED8BCD3C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C3FAD18-08CE-E0FD-8181-FB4A672CB908}"/>
              </a:ext>
            </a:extLst>
          </p:cNvPr>
          <p:cNvSpPr>
            <a:spLocks noGrp="1"/>
          </p:cNvSpPr>
          <p:nvPr>
            <p:ph type="body" idx="1"/>
          </p:nvPr>
        </p:nvSpPr>
        <p:spPr/>
        <p:txBody>
          <a:bodyPr/>
          <a:lstStyle/>
          <a:p>
            <a:r>
              <a:rPr lang="en-AU" dirty="0">
                <a:cs typeface="Calibri"/>
              </a:rPr>
              <a:t>Comparing the 46 cm pizza to the</a:t>
            </a:r>
            <a:r>
              <a:rPr lang="en-AU" dirty="0"/>
              <a:t> 40 cm pizza:</a:t>
            </a:r>
            <a:endParaRPr lang="en-AU" dirty="0">
              <a:cs typeface="Calibri"/>
            </a:endParaRPr>
          </a:p>
          <a:p>
            <a:endParaRPr lang="en-AU" dirty="0">
              <a:cs typeface="Calibri"/>
            </a:endParaRPr>
          </a:p>
          <a:p>
            <a:r>
              <a:rPr lang="en-AU" dirty="0"/>
              <a:t>Percentage increase = (Area of 46 cm pizza − Area of smaller pizza)/(Area of smaller pizza) x 100</a:t>
            </a:r>
            <a:endParaRPr lang="en-AU" dirty="0">
              <a:cs typeface="Calibri"/>
            </a:endParaRPr>
          </a:p>
          <a:p>
            <a:endParaRPr lang="en-AU" dirty="0">
              <a:cs typeface="Calibri"/>
            </a:endParaRPr>
          </a:p>
          <a:p>
            <a:r>
              <a:rPr lang="en-AU" dirty="0"/>
              <a:t>Percentage increase = (1661.9 − 1256.6)/1256.6 x 100 = 32.3%</a:t>
            </a:r>
            <a:endParaRPr lang="en-AU" dirty="0">
              <a:cs typeface="Calibri"/>
            </a:endParaRPr>
          </a:p>
          <a:p>
            <a:endParaRPr lang="en-AU" dirty="0">
              <a:ea typeface="Calibri"/>
              <a:cs typeface="Calibri"/>
            </a:endParaRPr>
          </a:p>
          <a:p>
            <a:r>
              <a:rPr lang="en-AU" dirty="0">
                <a:ea typeface="Calibri"/>
                <a:cs typeface="Calibri"/>
              </a:rPr>
              <a:t>If students wanted to find the diameter of the smaller pizza so that the claim holds true that the 46 cm pizza is 50</a:t>
            </a:r>
            <a:r>
              <a:rPr lang="en-AU">
                <a:ea typeface="Calibri"/>
                <a:cs typeface="Calibri"/>
              </a:rPr>
              <a:t>% larger, </a:t>
            </a:r>
            <a:r>
              <a:rPr lang="en-AU" dirty="0">
                <a:ea typeface="Calibri"/>
                <a:cs typeface="Calibri"/>
              </a:rPr>
              <a:t>then they should find </a:t>
            </a:r>
            <a:r>
              <a:rPr lang="en-AU">
                <a:ea typeface="Calibri"/>
                <a:cs typeface="Calibri"/>
              </a:rPr>
              <a:t>that </a:t>
            </a:r>
            <a:r>
              <a:rPr lang="en-AU"/>
              <a:t>the </a:t>
            </a:r>
            <a:r>
              <a:rPr lang="en-AU" dirty="0"/>
              <a:t>smaller pizza would have a diameter of approximately 37.6 cm to make the 46 cm pizza 50% larger in area.</a:t>
            </a:r>
            <a:endParaRPr lang="en-AU" dirty="0">
              <a:cs typeface="Calibri"/>
            </a:endParaRPr>
          </a:p>
        </p:txBody>
      </p:sp>
      <p:sp>
        <p:nvSpPr>
          <p:cNvPr id="4" name="Slide Number Placeholder 3">
            <a:extLst>
              <a:ext uri="{FF2B5EF4-FFF2-40B4-BE49-F238E27FC236}">
                <a16:creationId xmlns:a16="http://schemas.microsoft.com/office/drawing/2014/main" id="{FDB7D6B6-055B-59B5-8AF7-4569BC0B174A}"/>
              </a:ext>
            </a:extLst>
          </p:cNvPr>
          <p:cNvSpPr>
            <a:spLocks noGrp="1"/>
          </p:cNvSpPr>
          <p:nvPr>
            <p:ph type="sldNum" sz="quarter" idx="5"/>
          </p:nvPr>
        </p:nvSpPr>
        <p:spPr/>
        <p:txBody>
          <a:bodyPr/>
          <a:lstStyle/>
          <a:p>
            <a:fld id="{5D904A82-F77A-4F2F-A04D-9E9D63F3DBDF}" type="slidenum">
              <a:rPr lang="en-AU" smtClean="0"/>
              <a:t>11</a:t>
            </a:fld>
            <a:endParaRPr lang="en-AU"/>
          </a:p>
        </p:txBody>
      </p:sp>
    </p:spTree>
    <p:extLst>
      <p:ext uri="{BB962C8B-B14F-4D97-AF65-F5344CB8AC3E}">
        <p14:creationId xmlns:p14="http://schemas.microsoft.com/office/powerpoint/2010/main" val="37386442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Use a notice and wonder activity to introduce discussion around pizza size and slices and portions.</a:t>
            </a:r>
          </a:p>
          <a:p>
            <a:endParaRPr lang="en-GB" b="1" dirty="0"/>
          </a:p>
          <a:p>
            <a:r>
              <a:rPr lang="en-GB" dirty="0"/>
              <a:t>Students may notice:</a:t>
            </a:r>
            <a:endParaRPr lang="en-GB" dirty="0">
              <a:ea typeface="Calibri"/>
              <a:cs typeface="Calibri"/>
            </a:endParaRPr>
          </a:p>
          <a:p>
            <a:pPr>
              <a:buFont typeface="+mj-lt"/>
              <a:buAutoNum type="arabicPeriod"/>
            </a:pPr>
            <a:r>
              <a:rPr lang="en-GB" dirty="0"/>
              <a:t> The pizzas on the top row are divided into different numbers of slices (8 and 6), but they are the same size overall.</a:t>
            </a:r>
          </a:p>
          <a:p>
            <a:pPr>
              <a:buFont typeface="+mj-lt"/>
              <a:buAutoNum type="arabicPeriod"/>
            </a:pPr>
            <a:r>
              <a:rPr lang="en-GB" dirty="0"/>
              <a:t> The bottom row has two pizzas with different-sized slices (quarters and eighths), with one pizza looking like it has larger slices.</a:t>
            </a:r>
          </a:p>
          <a:p>
            <a:pPr>
              <a:buFont typeface="+mj-lt"/>
              <a:buAutoNum type="arabicPeriod"/>
            </a:pPr>
            <a:r>
              <a:rPr lang="en-GB" dirty="0"/>
              <a:t> One smaller-sized pizza is cut into quarters, and the other small pizza is cut into eighths, so with that one you would get a slice half the size of the quarter pizza slice. </a:t>
            </a:r>
          </a:p>
          <a:p>
            <a:pPr>
              <a:buFont typeface="+mj-lt"/>
              <a:buAutoNum type="arabicPeriod"/>
            </a:pPr>
            <a:r>
              <a:rPr lang="en-GB" dirty="0"/>
              <a:t> The smaller pizzas appear to be approximately two-thirds the size of the larger pizzas.</a:t>
            </a:r>
          </a:p>
          <a:p>
            <a:pPr>
              <a:buFont typeface="+mj-lt"/>
              <a:buNone/>
            </a:pPr>
            <a:endParaRPr lang="en-GB" dirty="0"/>
          </a:p>
          <a:p>
            <a:r>
              <a:rPr lang="en-GB" dirty="0"/>
              <a:t>Students may wonder:</a:t>
            </a:r>
            <a:endParaRPr lang="en-GB" dirty="0">
              <a:ea typeface="Calibri"/>
              <a:cs typeface="Calibri"/>
            </a:endParaRPr>
          </a:p>
          <a:p>
            <a:pPr>
              <a:buFont typeface="+mj-lt"/>
              <a:buAutoNum type="arabicPeriod"/>
            </a:pPr>
            <a:r>
              <a:rPr lang="en-GB" dirty="0"/>
              <a:t> Why are the pizzas divided into different numbers of slices, and does that change how much pizza each person would get?</a:t>
            </a:r>
          </a:p>
          <a:p>
            <a:pPr>
              <a:buFont typeface="+mj-lt"/>
              <a:buAutoNum type="arabicPeriod"/>
            </a:pPr>
            <a:r>
              <a:rPr lang="en-GB" dirty="0"/>
              <a:t> Does the number of slices affect how filling each slice might be, even if the pizzas are the same size?</a:t>
            </a:r>
          </a:p>
          <a:p>
            <a:pPr>
              <a:buFont typeface="+mj-lt"/>
              <a:buAutoNum type="arabicPeriod"/>
            </a:pPr>
            <a:r>
              <a:rPr lang="en-GB" dirty="0"/>
              <a:t> Are there any mathematical relationships between the size of the pizzas, the number of slices, and the amount of pizza each person would get?</a:t>
            </a:r>
          </a:p>
          <a:p>
            <a:endParaRPr lang="en-AU" dirty="0">
              <a:solidFill>
                <a:schemeClr val="tx2">
                  <a:lumMod val="50000"/>
                </a:schemeClr>
              </a:solidFill>
              <a:hlinkClick r:id="rId3">
                <a:extLst>
                  <a:ext uri="{A12FA001-AC4F-418D-AE19-62706E023703}">
                    <ahyp:hlinkClr xmlns:ahyp="http://schemas.microsoft.com/office/drawing/2018/hyperlinkcolor" val="tx"/>
                  </a:ext>
                </a:extLst>
              </a:hlinkClick>
            </a:endParaRPr>
          </a:p>
          <a:p>
            <a:endParaRPr lang="en-AU" dirty="0">
              <a:solidFill>
                <a:schemeClr val="tx2">
                  <a:lumMod val="50000"/>
                </a:schemeClr>
              </a:solidFill>
              <a:hlinkClick r:id="rId3">
                <a:extLst>
                  <a:ext uri="{A12FA001-AC4F-418D-AE19-62706E023703}">
                    <ahyp:hlinkClr xmlns:ahyp="http://schemas.microsoft.com/office/drawing/2018/hyperlinkcolor" val="tx"/>
                  </a:ext>
                </a:extLst>
              </a:hlinkClick>
            </a:endParaRPr>
          </a:p>
          <a:p>
            <a:endParaRPr lang="en-AU" dirty="0">
              <a:solidFill>
                <a:schemeClr val="tx2">
                  <a:lumMod val="50000"/>
                </a:schemeClr>
              </a:solidFill>
              <a:hlinkClick r:id="rId3">
                <a:extLst>
                  <a:ext uri="{A12FA001-AC4F-418D-AE19-62706E023703}">
                    <ahyp:hlinkClr xmlns:ahyp="http://schemas.microsoft.com/office/drawing/2018/hyperlinkcolor" val="tx"/>
                  </a:ext>
                </a:extLst>
              </a:hlinkClick>
            </a:endParaRPr>
          </a:p>
          <a:p>
            <a:r>
              <a:rPr lang="en-AU" dirty="0">
                <a:solidFill>
                  <a:schemeClr val="tx2">
                    <a:lumMod val="50000"/>
                  </a:schemeClr>
                </a:solidFill>
                <a:hlinkClick r:id="rId3">
                  <a:extLst>
                    <a:ext uri="{A12FA001-AC4F-418D-AE19-62706E023703}">
                      <ahyp:hlinkClr xmlns:ahyp="http://schemas.microsoft.com/office/drawing/2018/hyperlinkcolor" val="tx"/>
                    </a:ext>
                  </a:extLst>
                </a:hlinkClick>
              </a:rPr>
              <a:t>https://www.flaticon.com/free-icon/pizza_2094661?related_id=2094661</a:t>
            </a:r>
            <a:endParaRPr lang="en-AU" dirty="0"/>
          </a:p>
          <a:p>
            <a:r>
              <a:rPr lang="en-AU" dirty="0">
                <a:solidFill>
                  <a:schemeClr val="tx2">
                    <a:lumMod val="50000"/>
                  </a:schemeClr>
                </a:solidFill>
              </a:rPr>
              <a:t>https://www.flaticon.com/free-icon/pizza_1404945</a:t>
            </a:r>
          </a:p>
          <a:p>
            <a:r>
              <a:rPr lang="en-AU" dirty="0">
                <a:solidFill>
                  <a:schemeClr val="tx2">
                    <a:lumMod val="50000"/>
                  </a:schemeClr>
                </a:solidFill>
              </a:rPr>
              <a:t>https://www.flaticon.com/free-icon/pizza_792805?term=pizza&amp;related_id=792805</a:t>
            </a:r>
          </a:p>
          <a:p>
            <a:endParaRPr lang="en-AU" dirty="0">
              <a:solidFill>
                <a:schemeClr val="tx2">
                  <a:lumMod val="50000"/>
                </a:schemeClr>
              </a:solidFill>
            </a:endParaRPr>
          </a:p>
          <a:p>
            <a:endParaRPr lang="en-AU" dirty="0">
              <a:solidFill>
                <a:schemeClr val="tx2">
                  <a:lumMod val="50000"/>
                </a:schemeClr>
              </a:solidFill>
            </a:endParaRPr>
          </a:p>
          <a:p>
            <a:endParaRPr lang="en-AU" dirty="0">
              <a:solidFill>
                <a:schemeClr val="tx2">
                  <a:lumMod val="50000"/>
                </a:schemeClr>
              </a:solidFill>
            </a:endParaRPr>
          </a:p>
          <a:p>
            <a:endParaRPr lang="en-AU" dirty="0">
              <a:solidFill>
                <a:schemeClr val="tx2">
                  <a:lumMod val="50000"/>
                </a:schemeClr>
              </a:solidFill>
            </a:endParaRPr>
          </a:p>
          <a:p>
            <a:endParaRPr lang="en-AU" dirty="0">
              <a:solidFill>
                <a:schemeClr val="tx2">
                  <a:lumMod val="50000"/>
                </a:schemeClr>
              </a:solidFill>
              <a:cs typeface="Calibri"/>
            </a:endParaRPr>
          </a:p>
          <a:p>
            <a:endParaRPr lang="en-AU" dirty="0">
              <a:solidFill>
                <a:schemeClr val="tx2">
                  <a:lumMod val="50000"/>
                </a:schemeClr>
              </a:solidFill>
              <a:cs typeface="Calibri"/>
            </a:endParaRPr>
          </a:p>
          <a:p>
            <a:endParaRPr lang="en-AU" dirty="0">
              <a:solidFill>
                <a:srgbClr val="10253F"/>
              </a:solidFill>
              <a:cs typeface="Calibri"/>
            </a:endParaRPr>
          </a:p>
          <a:p>
            <a:pPr marL="171450" indent="-171450">
              <a:buFont typeface="Arial" panose="020B0604020202020204" pitchFamily="34" charset="0"/>
              <a:buChar char="•"/>
            </a:pPr>
            <a:endParaRPr lang="en-AU" i="1" dirty="0">
              <a:solidFill>
                <a:srgbClr val="10253F"/>
              </a:solidFill>
              <a:cs typeface="Calibri"/>
            </a:endParaRPr>
          </a:p>
          <a:p>
            <a:pPr marL="171450" indent="-171450">
              <a:buFont typeface="Arial" panose="020B0604020202020204" pitchFamily="34" charset="0"/>
              <a:buChar char="•"/>
            </a:pPr>
            <a:endParaRPr lang="en-AU" i="1" dirty="0">
              <a:solidFill>
                <a:srgbClr val="10253F"/>
              </a:solidFill>
              <a:cs typeface="Calibri"/>
            </a:endParaRPr>
          </a:p>
          <a:p>
            <a:endParaRPr lang="en-AU" i="1" dirty="0">
              <a:solidFill>
                <a:srgbClr val="10253F"/>
              </a:solidFill>
              <a:cs typeface="Calibri"/>
            </a:endParaRPr>
          </a:p>
          <a:p>
            <a:endParaRPr lang="en-AU" i="1" dirty="0">
              <a:solidFill>
                <a:srgbClr val="10253F"/>
              </a:solidFill>
              <a:cs typeface="Calibri"/>
            </a:endParaRPr>
          </a:p>
          <a:p>
            <a:endParaRPr lang="en-AU" i="1" dirty="0">
              <a:solidFill>
                <a:srgbClr val="10253F"/>
              </a:solidFill>
              <a:cs typeface="Calibri"/>
            </a:endParaRPr>
          </a:p>
          <a:p>
            <a:endParaRPr lang="en-AU" dirty="0">
              <a:solidFill>
                <a:srgbClr val="10253F"/>
              </a:solidFill>
              <a:cs typeface="Calibri"/>
            </a:endParaRPr>
          </a:p>
          <a:p>
            <a:endParaRPr lang="en-AU" dirty="0">
              <a:cs typeface="Calibri"/>
            </a:endParaRPr>
          </a:p>
        </p:txBody>
      </p:sp>
      <p:sp>
        <p:nvSpPr>
          <p:cNvPr id="4" name="Slide Number Placeholder 3"/>
          <p:cNvSpPr>
            <a:spLocks noGrp="1"/>
          </p:cNvSpPr>
          <p:nvPr>
            <p:ph type="sldNum" sz="quarter" idx="5"/>
          </p:nvPr>
        </p:nvSpPr>
        <p:spPr/>
        <p:txBody>
          <a:bodyPr/>
          <a:lstStyle/>
          <a:p>
            <a:fld id="{5D904A82-F77A-4F2F-A04D-9E9D63F3DBDF}" type="slidenum">
              <a:rPr lang="en-AU" smtClean="0"/>
              <a:t>2</a:t>
            </a:fld>
            <a:endParaRPr lang="en-AU"/>
          </a:p>
        </p:txBody>
      </p:sp>
    </p:spTree>
    <p:extLst>
      <p:ext uri="{BB962C8B-B14F-4D97-AF65-F5344CB8AC3E}">
        <p14:creationId xmlns:p14="http://schemas.microsoft.com/office/powerpoint/2010/main" val="39582055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Introduce this scenario:</a:t>
            </a:r>
          </a:p>
          <a:p>
            <a:r>
              <a:rPr lang="en-AU" sz="1200" dirty="0">
                <a:solidFill>
                  <a:schemeClr val="tx2">
                    <a:lumMod val="50000"/>
                  </a:schemeClr>
                </a:solidFill>
                <a:ea typeface="+mn-lt"/>
                <a:cs typeface="+mn-lt"/>
              </a:rPr>
              <a:t>A pizza company has advertised a new extra-large pizza. It is 46 cm in diameter and costs $27. </a:t>
            </a:r>
          </a:p>
          <a:p>
            <a:r>
              <a:rPr lang="en-AU" sz="1200" dirty="0">
                <a:solidFill>
                  <a:schemeClr val="tx2">
                    <a:lumMod val="50000"/>
                  </a:schemeClr>
                </a:solidFill>
                <a:ea typeface="+mn-lt"/>
                <a:cs typeface="+mn-lt"/>
              </a:rPr>
              <a:t>The company claims the new size gives customers 50% more pizza. </a:t>
            </a:r>
          </a:p>
          <a:p>
            <a:r>
              <a:rPr lang="en-AU" sz="1200" dirty="0">
                <a:solidFill>
                  <a:schemeClr val="tx2">
                    <a:lumMod val="50000"/>
                  </a:schemeClr>
                </a:solidFill>
                <a:ea typeface="+mn-lt"/>
                <a:cs typeface="+mn-lt"/>
              </a:rPr>
              <a:t>Use mathematics to investigate this claim. </a:t>
            </a:r>
          </a:p>
          <a:p>
            <a:endParaRPr lang="en-AU" sz="1200" dirty="0">
              <a:solidFill>
                <a:schemeClr val="tx2">
                  <a:lumMod val="50000"/>
                </a:schemeClr>
              </a:solidFill>
              <a:ea typeface="+mn-lt"/>
              <a:cs typeface="+mn-lt"/>
            </a:endParaRPr>
          </a:p>
          <a:p>
            <a:r>
              <a:rPr lang="en-AU" dirty="0">
                <a:solidFill>
                  <a:schemeClr val="tx2">
                    <a:lumMod val="50000"/>
                  </a:schemeClr>
                </a:solidFill>
                <a:ea typeface="+mn-lt"/>
                <a:cs typeface="+mn-lt"/>
              </a:rPr>
              <a:t>Discuss that the claim is vague in terms of which pizza it is comparing to. </a:t>
            </a:r>
          </a:p>
          <a:p>
            <a:r>
              <a:rPr lang="en-AU" dirty="0">
                <a:solidFill>
                  <a:schemeClr val="tx2">
                    <a:lumMod val="50000"/>
                  </a:schemeClr>
                </a:solidFill>
                <a:ea typeface="+mn-lt"/>
                <a:cs typeface="+mn-lt"/>
              </a:rPr>
              <a:t>Assume that the claim is made compared to large pizza 40 cm. </a:t>
            </a:r>
          </a:p>
          <a:p>
            <a:endParaRPr lang="en-AU" dirty="0">
              <a:solidFill>
                <a:schemeClr val="tx2">
                  <a:lumMod val="50000"/>
                </a:schemeClr>
              </a:solidFill>
              <a:ea typeface="+mn-lt"/>
              <a:cs typeface="+mn-lt"/>
            </a:endParaRPr>
          </a:p>
          <a:p>
            <a:r>
              <a:rPr lang="en-AU" sz="1200" dirty="0">
                <a:solidFill>
                  <a:schemeClr val="tx2">
                    <a:lumMod val="50000"/>
                  </a:schemeClr>
                </a:solidFill>
                <a:ea typeface="+mn-lt"/>
                <a:cs typeface="+mn-lt"/>
              </a:rPr>
              <a:t>Differentiation: Extension</a:t>
            </a:r>
          </a:p>
          <a:p>
            <a:r>
              <a:rPr lang="en-AU" sz="1200" dirty="0">
                <a:solidFill>
                  <a:schemeClr val="tx2">
                    <a:lumMod val="50000"/>
                  </a:schemeClr>
                </a:solidFill>
                <a:ea typeface="+mn-lt"/>
                <a:cs typeface="+mn-lt"/>
              </a:rPr>
              <a:t>Which pizza is the best value?</a:t>
            </a:r>
          </a:p>
          <a:p>
            <a:r>
              <a:rPr lang="en-AU" sz="1200" dirty="0">
                <a:solidFill>
                  <a:schemeClr val="tx2">
                    <a:lumMod val="50000"/>
                  </a:schemeClr>
                </a:solidFill>
                <a:ea typeface="+mn-lt"/>
                <a:cs typeface="+mn-lt"/>
              </a:rPr>
              <a:t>Use mathematical modelling to work it out.</a:t>
            </a:r>
          </a:p>
          <a:p>
            <a:endParaRPr lang="en-AU" sz="1200" dirty="0">
              <a:solidFill>
                <a:schemeClr val="tx2">
                  <a:lumMod val="50000"/>
                </a:schemeClr>
              </a:solidFill>
              <a:ea typeface="+mn-lt"/>
              <a:cs typeface="+mn-lt"/>
            </a:endParaRPr>
          </a:p>
          <a:p>
            <a:endParaRPr lang="en-US" sz="1200" dirty="0">
              <a:solidFill>
                <a:schemeClr val="tx2">
                  <a:lumMod val="50000"/>
                </a:schemeClr>
              </a:solidFill>
              <a:ea typeface="Calibri"/>
              <a:cs typeface="Calibri"/>
            </a:endParaRPr>
          </a:p>
          <a:p>
            <a:endParaRPr lang="en-US" dirty="0"/>
          </a:p>
          <a:p>
            <a:endParaRPr lang="en-US" dirty="0"/>
          </a:p>
        </p:txBody>
      </p:sp>
      <p:sp>
        <p:nvSpPr>
          <p:cNvPr id="4" name="Slide Number Placeholder 3"/>
          <p:cNvSpPr>
            <a:spLocks noGrp="1"/>
          </p:cNvSpPr>
          <p:nvPr>
            <p:ph type="sldNum" sz="quarter" idx="5"/>
          </p:nvPr>
        </p:nvSpPr>
        <p:spPr/>
        <p:txBody>
          <a:bodyPr/>
          <a:lstStyle/>
          <a:p>
            <a:fld id="{5D904A82-F77A-4F2F-A04D-9E9D63F3DBDF}" type="slidenum">
              <a:rPr lang="en-AU" smtClean="0"/>
              <a:t>3</a:t>
            </a:fld>
            <a:endParaRPr lang="en-AU"/>
          </a:p>
        </p:txBody>
      </p:sp>
    </p:spTree>
    <p:extLst>
      <p:ext uri="{BB962C8B-B14F-4D97-AF65-F5344CB8AC3E}">
        <p14:creationId xmlns:p14="http://schemas.microsoft.com/office/powerpoint/2010/main" val="39582055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ea typeface="Calibri"/>
                <a:cs typeface="Calibri"/>
              </a:rPr>
              <a:t>Introduce the 4-step problem-solving model.</a:t>
            </a:r>
          </a:p>
        </p:txBody>
      </p:sp>
      <p:sp>
        <p:nvSpPr>
          <p:cNvPr id="4" name="Slide Number Placeholder 3"/>
          <p:cNvSpPr>
            <a:spLocks noGrp="1"/>
          </p:cNvSpPr>
          <p:nvPr>
            <p:ph type="sldNum" sz="quarter" idx="5"/>
          </p:nvPr>
        </p:nvSpPr>
        <p:spPr/>
        <p:txBody>
          <a:bodyPr/>
          <a:lstStyle/>
          <a:p>
            <a:fld id="{5D904A82-F77A-4F2F-A04D-9E9D63F3DBDF}" type="slidenum">
              <a:rPr lang="en-AU" smtClean="0"/>
              <a:t>4</a:t>
            </a:fld>
            <a:endParaRPr lang="en-AU"/>
          </a:p>
        </p:txBody>
      </p:sp>
    </p:spTree>
    <p:extLst>
      <p:ext uri="{BB962C8B-B14F-4D97-AF65-F5344CB8AC3E}">
        <p14:creationId xmlns:p14="http://schemas.microsoft.com/office/powerpoint/2010/main" val="35714464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ea typeface="Calibri"/>
                <a:cs typeface="Calibri"/>
              </a:rPr>
              <a:t>We will use a 4-step problem-solving process to investigate the claim and use mathematical modelling.</a:t>
            </a:r>
          </a:p>
        </p:txBody>
      </p:sp>
      <p:sp>
        <p:nvSpPr>
          <p:cNvPr id="4" name="Slide Number Placeholder 3"/>
          <p:cNvSpPr>
            <a:spLocks noGrp="1"/>
          </p:cNvSpPr>
          <p:nvPr>
            <p:ph type="sldNum" sz="quarter" idx="5"/>
          </p:nvPr>
        </p:nvSpPr>
        <p:spPr/>
        <p:txBody>
          <a:bodyPr/>
          <a:lstStyle/>
          <a:p>
            <a:fld id="{5D904A82-F77A-4F2F-A04D-9E9D63F3DBDF}" type="slidenum">
              <a:rPr lang="en-AU" smtClean="0"/>
              <a:t>5</a:t>
            </a:fld>
            <a:endParaRPr lang="en-AU"/>
          </a:p>
        </p:txBody>
      </p:sp>
    </p:spTree>
    <p:extLst>
      <p:ext uri="{BB962C8B-B14F-4D97-AF65-F5344CB8AC3E}">
        <p14:creationId xmlns:p14="http://schemas.microsoft.com/office/powerpoint/2010/main" val="29984443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0" dirty="0">
                <a:ea typeface="Calibri"/>
                <a:cs typeface="Calibri"/>
              </a:rPr>
              <a:t>Which of these pieces of information is relevant and which is irrelevant? </a:t>
            </a:r>
          </a:p>
        </p:txBody>
      </p:sp>
      <p:sp>
        <p:nvSpPr>
          <p:cNvPr id="4" name="Slide Number Placeholder 3"/>
          <p:cNvSpPr>
            <a:spLocks noGrp="1"/>
          </p:cNvSpPr>
          <p:nvPr>
            <p:ph type="sldNum" sz="quarter" idx="5"/>
          </p:nvPr>
        </p:nvSpPr>
        <p:spPr/>
        <p:txBody>
          <a:bodyPr/>
          <a:lstStyle/>
          <a:p>
            <a:fld id="{5D904A82-F77A-4F2F-A04D-9E9D63F3DBDF}" type="slidenum">
              <a:rPr lang="en-AU" smtClean="0"/>
              <a:t>6</a:t>
            </a:fld>
            <a:endParaRPr lang="en-AU"/>
          </a:p>
        </p:txBody>
      </p:sp>
    </p:spTree>
    <p:extLst>
      <p:ext uri="{BB962C8B-B14F-4D97-AF65-F5344CB8AC3E}">
        <p14:creationId xmlns:p14="http://schemas.microsoft.com/office/powerpoint/2010/main" val="11665144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ea typeface="Calibri"/>
                <a:cs typeface="Calibri"/>
              </a:rPr>
              <a:t>Suggest some methods that students can use as a springboard as they consider their approach. </a:t>
            </a:r>
          </a:p>
          <a:p>
            <a:endParaRPr lang="en-AU" dirty="0">
              <a:ea typeface="Calibri"/>
              <a:cs typeface="Calibri"/>
            </a:endParaRPr>
          </a:p>
        </p:txBody>
      </p:sp>
      <p:sp>
        <p:nvSpPr>
          <p:cNvPr id="4" name="Slide Number Placeholder 3"/>
          <p:cNvSpPr>
            <a:spLocks noGrp="1"/>
          </p:cNvSpPr>
          <p:nvPr>
            <p:ph type="sldNum" sz="quarter" idx="5"/>
          </p:nvPr>
        </p:nvSpPr>
        <p:spPr/>
        <p:txBody>
          <a:bodyPr/>
          <a:lstStyle/>
          <a:p>
            <a:fld id="{5D904A82-F77A-4F2F-A04D-9E9D63F3DBDF}" type="slidenum">
              <a:rPr lang="en-AU" smtClean="0"/>
              <a:t>7</a:t>
            </a:fld>
            <a:endParaRPr lang="en-AU"/>
          </a:p>
        </p:txBody>
      </p:sp>
    </p:spTree>
    <p:extLst>
      <p:ext uri="{BB962C8B-B14F-4D97-AF65-F5344CB8AC3E}">
        <p14:creationId xmlns:p14="http://schemas.microsoft.com/office/powerpoint/2010/main" val="2262256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This is where you apply your maths knowledge. </a:t>
            </a:r>
            <a:endParaRPr lang="en-US" dirty="0"/>
          </a:p>
          <a:p>
            <a:r>
              <a:rPr lang="en-AU" dirty="0"/>
              <a:t>You may use an area formula for each pizza and then compare area and express as a percentage. </a:t>
            </a:r>
          </a:p>
          <a:p>
            <a:r>
              <a:rPr lang="en-AU" dirty="0"/>
              <a:t>You may prefer to use physical materials, such as grid paper and pizza cut outs for each pizza with their different diameters. Then you could count the grid squares and compare. </a:t>
            </a:r>
          </a:p>
          <a:p>
            <a:r>
              <a:rPr lang="en-AU" dirty="0"/>
              <a:t>If you’re familiar with Excel, Numbers or Google Sheets use a spreadsheet to create formulas to automate the process. </a:t>
            </a:r>
          </a:p>
          <a:p>
            <a:r>
              <a:rPr lang="en-AU" dirty="0"/>
              <a:t>Another method might be to express one pizza as a ratio to another.</a:t>
            </a:r>
            <a:endParaRPr lang="en-AU" dirty="0">
              <a:ea typeface="Calibri"/>
              <a:cs typeface="Calibri"/>
            </a:endParaRPr>
          </a:p>
        </p:txBody>
      </p:sp>
      <p:sp>
        <p:nvSpPr>
          <p:cNvPr id="4" name="Slide Number Placeholder 3"/>
          <p:cNvSpPr>
            <a:spLocks noGrp="1"/>
          </p:cNvSpPr>
          <p:nvPr>
            <p:ph type="sldNum" sz="quarter" idx="5"/>
          </p:nvPr>
        </p:nvSpPr>
        <p:spPr/>
        <p:txBody>
          <a:bodyPr/>
          <a:lstStyle/>
          <a:p>
            <a:fld id="{5D904A82-F77A-4F2F-A04D-9E9D63F3DBDF}" type="slidenum">
              <a:rPr lang="en-AU" smtClean="0"/>
              <a:t>8</a:t>
            </a:fld>
            <a:endParaRPr lang="en-AU"/>
          </a:p>
        </p:txBody>
      </p:sp>
    </p:spTree>
    <p:extLst>
      <p:ext uri="{BB962C8B-B14F-4D97-AF65-F5344CB8AC3E}">
        <p14:creationId xmlns:p14="http://schemas.microsoft.com/office/powerpoint/2010/main" val="35892398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ea typeface="Calibri"/>
                <a:cs typeface="Calibri"/>
              </a:rPr>
              <a:t>Communicate your ideas and represent your mathematical thinking. </a:t>
            </a:r>
          </a:p>
          <a:p>
            <a:r>
              <a:rPr lang="en-AU" dirty="0">
                <a:ea typeface="Calibri"/>
                <a:cs typeface="Calibri"/>
              </a:rPr>
              <a:t>What do you need to include in your representation? </a:t>
            </a:r>
          </a:p>
          <a:p>
            <a:r>
              <a:rPr lang="en-AU" dirty="0">
                <a:ea typeface="Calibri"/>
                <a:cs typeface="Calibri"/>
              </a:rPr>
              <a:t>What visuals will you use?</a:t>
            </a:r>
          </a:p>
          <a:p>
            <a:r>
              <a:rPr lang="en-AU" dirty="0">
                <a:ea typeface="Calibri"/>
                <a:cs typeface="Calibri"/>
              </a:rPr>
              <a:t>What information is important?</a:t>
            </a:r>
          </a:p>
          <a:p>
            <a:r>
              <a:rPr lang="en-AU">
                <a:ea typeface="Calibri"/>
                <a:cs typeface="Calibri"/>
              </a:rPr>
              <a:t>How might labelling be useful</a:t>
            </a:r>
          </a:p>
          <a:p>
            <a:endParaRPr lang="en-AU" dirty="0">
              <a:ea typeface="Calibri"/>
              <a:cs typeface="Calibri"/>
            </a:endParaRPr>
          </a:p>
          <a:p>
            <a:r>
              <a:rPr lang="en-AU" dirty="0">
                <a:cs typeface="Calibri"/>
              </a:rPr>
              <a:t>This</a:t>
            </a:r>
            <a:r>
              <a:rPr lang="en-AU"/>
              <a:t> part of the communicate step provides students with the need to justify a claim rather than just respond to one:</a:t>
            </a:r>
            <a:endParaRPr lang="en-AU">
              <a:cs typeface="Calibri"/>
            </a:endParaRPr>
          </a:p>
          <a:p>
            <a:r>
              <a:rPr lang="en-US" dirty="0"/>
              <a:t>Propose an ad campaign for the company with </a:t>
            </a:r>
            <a:r>
              <a:rPr lang="en-US" b="1" dirty="0"/>
              <a:t>your </a:t>
            </a:r>
            <a:r>
              <a:rPr lang="en-US" dirty="0"/>
              <a:t>claim about the size difference between two of their pizzas, for example large and extra-large. </a:t>
            </a:r>
            <a:endParaRPr lang="en-AU">
              <a:cs typeface="Calibri"/>
            </a:endParaRPr>
          </a:p>
          <a:p>
            <a:endParaRPr lang="en-US" dirty="0">
              <a:ea typeface="Calibri"/>
              <a:cs typeface="Calibri"/>
            </a:endParaRPr>
          </a:p>
          <a:p>
            <a:r>
              <a:rPr lang="en-US" b="1" dirty="0">
                <a:ea typeface="Calibri"/>
                <a:cs typeface="Calibri"/>
              </a:rPr>
              <a:t>Students may claim that:</a:t>
            </a:r>
          </a:p>
          <a:p>
            <a:r>
              <a:rPr lang="en-US">
                <a:ea typeface="Calibri"/>
                <a:cs typeface="Calibri"/>
              </a:rPr>
              <a:t>Our extra-large pizza is over 30% larger than our large pizza. Give </a:t>
            </a:r>
            <a:r>
              <a:rPr lang="en-US" dirty="0">
                <a:ea typeface="Calibri"/>
                <a:cs typeface="Calibri"/>
              </a:rPr>
              <a:t>it a try!</a:t>
            </a:r>
          </a:p>
          <a:p>
            <a:r>
              <a:rPr lang="en-US" dirty="0">
                <a:ea typeface="Calibri"/>
                <a:cs typeface="Calibri"/>
              </a:rPr>
              <a:t>Try our family</a:t>
            </a:r>
            <a:r>
              <a:rPr lang="en-US">
                <a:ea typeface="Calibri"/>
                <a:cs typeface="Calibri"/>
              </a:rPr>
              <a:t> sized extra-large pizza, it is nearly 33% larger than our large pizza. </a:t>
            </a:r>
          </a:p>
          <a:p>
            <a:endParaRPr lang="en-US" dirty="0">
              <a:ea typeface="Calibri"/>
              <a:cs typeface="Calibri"/>
            </a:endParaRPr>
          </a:p>
          <a:p>
            <a:endParaRPr lang="en-AU" dirty="0">
              <a:ea typeface="Calibri"/>
              <a:cs typeface="Calibri"/>
            </a:endParaRPr>
          </a:p>
        </p:txBody>
      </p:sp>
      <p:sp>
        <p:nvSpPr>
          <p:cNvPr id="4" name="Slide Number Placeholder 3"/>
          <p:cNvSpPr>
            <a:spLocks noGrp="1"/>
          </p:cNvSpPr>
          <p:nvPr>
            <p:ph type="sldNum" sz="quarter" idx="5"/>
          </p:nvPr>
        </p:nvSpPr>
        <p:spPr/>
        <p:txBody>
          <a:bodyPr/>
          <a:lstStyle/>
          <a:p>
            <a:fld id="{5D904A82-F77A-4F2F-A04D-9E9D63F3DBDF}" type="slidenum">
              <a:rPr lang="en-AU" smtClean="0"/>
              <a:t>9</a:t>
            </a:fld>
            <a:endParaRPr lang="en-AU"/>
          </a:p>
        </p:txBody>
      </p:sp>
    </p:spTree>
    <p:extLst>
      <p:ext uri="{BB962C8B-B14F-4D97-AF65-F5344CB8AC3E}">
        <p14:creationId xmlns:p14="http://schemas.microsoft.com/office/powerpoint/2010/main" val="39102073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tx2">
                    <a:lumMod val="75000"/>
                  </a:schemeClr>
                </a:solidFill>
              </a:defRPr>
            </a:lvl1pPr>
          </a:lstStyle>
          <a:p>
            <a:r>
              <a:rPr lang="en-US"/>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Tree>
    <p:extLst>
      <p:ext uri="{BB962C8B-B14F-4D97-AF65-F5344CB8AC3E}">
        <p14:creationId xmlns:p14="http://schemas.microsoft.com/office/powerpoint/2010/main" val="31605161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5382905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3900957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tx2">
                    <a:lumMod val="75000"/>
                  </a:schemeClr>
                </a:solidFill>
              </a:defRPr>
            </a:lvl1pPr>
          </a:lstStyle>
          <a:p>
            <a:r>
              <a:rPr lang="en-US"/>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Tree>
    <p:extLst>
      <p:ext uri="{BB962C8B-B14F-4D97-AF65-F5344CB8AC3E}">
        <p14:creationId xmlns:p14="http://schemas.microsoft.com/office/powerpoint/2010/main" val="32239097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lvl1pPr>
              <a:defRPr>
                <a:solidFill>
                  <a:schemeClr val="tx2">
                    <a:lumMod val="75000"/>
                  </a:schemeClr>
                </a:solidFill>
              </a:defRPr>
            </a:lvl1pPr>
            <a:lvl2pPr>
              <a:defRPr>
                <a:solidFill>
                  <a:schemeClr val="tx2">
                    <a:lumMod val="75000"/>
                  </a:schemeClr>
                </a:solidFill>
              </a:defRPr>
            </a:lvl2pPr>
            <a:lvl3pPr>
              <a:defRPr>
                <a:solidFill>
                  <a:schemeClr val="tx2">
                    <a:lumMod val="75000"/>
                  </a:schemeClr>
                </a:solidFill>
              </a:defRPr>
            </a:lvl3pPr>
            <a:lvl4pPr>
              <a:defRPr>
                <a:solidFill>
                  <a:schemeClr val="tx2">
                    <a:lumMod val="75000"/>
                  </a:schemeClr>
                </a:solidFill>
              </a:defRPr>
            </a:lvl4pPr>
            <a:lvl5pPr>
              <a:defRPr>
                <a:solidFill>
                  <a:schemeClr val="tx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3288199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4801662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1525002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7402957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39925367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09772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787533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lvl1pPr>
              <a:defRPr>
                <a:solidFill>
                  <a:schemeClr val="tx2">
                    <a:lumMod val="75000"/>
                  </a:schemeClr>
                </a:solidFill>
              </a:defRPr>
            </a:lvl1pPr>
            <a:lvl2pPr>
              <a:defRPr>
                <a:solidFill>
                  <a:schemeClr val="tx2">
                    <a:lumMod val="75000"/>
                  </a:schemeClr>
                </a:solidFill>
              </a:defRPr>
            </a:lvl2pPr>
            <a:lvl3pPr>
              <a:defRPr>
                <a:solidFill>
                  <a:schemeClr val="tx2">
                    <a:lumMod val="75000"/>
                  </a:schemeClr>
                </a:solidFill>
              </a:defRPr>
            </a:lvl3pPr>
            <a:lvl4pPr>
              <a:defRPr>
                <a:solidFill>
                  <a:schemeClr val="tx2">
                    <a:lumMod val="75000"/>
                  </a:schemeClr>
                </a:solidFill>
              </a:defRPr>
            </a:lvl4pPr>
            <a:lvl5pPr>
              <a:defRPr>
                <a:solidFill>
                  <a:schemeClr val="tx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8476625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836711"/>
            <a:ext cx="5486400" cy="389086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1617643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6514393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29542257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tx2">
                    <a:lumMod val="75000"/>
                  </a:schemeClr>
                </a:solidFill>
              </a:defRPr>
            </a:lvl1pPr>
          </a:lstStyle>
          <a:p>
            <a:r>
              <a:rPr lang="en-US"/>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Tree>
    <p:extLst>
      <p:ext uri="{BB962C8B-B14F-4D97-AF65-F5344CB8AC3E}">
        <p14:creationId xmlns:p14="http://schemas.microsoft.com/office/powerpoint/2010/main" val="25880333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lvl1pPr>
              <a:defRPr>
                <a:solidFill>
                  <a:schemeClr val="tx2">
                    <a:lumMod val="75000"/>
                  </a:schemeClr>
                </a:solidFill>
              </a:defRPr>
            </a:lvl1pPr>
            <a:lvl2pPr>
              <a:defRPr>
                <a:solidFill>
                  <a:schemeClr val="tx2">
                    <a:lumMod val="75000"/>
                  </a:schemeClr>
                </a:solidFill>
              </a:defRPr>
            </a:lvl2pPr>
            <a:lvl3pPr>
              <a:defRPr>
                <a:solidFill>
                  <a:schemeClr val="tx2">
                    <a:lumMod val="75000"/>
                  </a:schemeClr>
                </a:solidFill>
              </a:defRPr>
            </a:lvl3pPr>
            <a:lvl4pPr>
              <a:defRPr>
                <a:solidFill>
                  <a:schemeClr val="tx2">
                    <a:lumMod val="75000"/>
                  </a:schemeClr>
                </a:solidFill>
              </a:defRPr>
            </a:lvl4pPr>
            <a:lvl5pPr>
              <a:defRPr>
                <a:solidFill>
                  <a:schemeClr val="tx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6675274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8738626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3801037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21259772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25551984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99106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60761396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74502465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836711"/>
            <a:ext cx="5486400" cy="389086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61824960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247916173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78737942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tx2">
                    <a:lumMod val="75000"/>
                  </a:schemeClr>
                </a:solidFill>
              </a:defRPr>
            </a:lvl1pPr>
          </a:lstStyle>
          <a:p>
            <a:r>
              <a:rPr lang="en-US"/>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Tree>
    <p:extLst>
      <p:ext uri="{BB962C8B-B14F-4D97-AF65-F5344CB8AC3E}">
        <p14:creationId xmlns:p14="http://schemas.microsoft.com/office/powerpoint/2010/main" val="427975980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lvl1pPr>
              <a:defRPr>
                <a:solidFill>
                  <a:schemeClr val="tx2">
                    <a:lumMod val="75000"/>
                  </a:schemeClr>
                </a:solidFill>
              </a:defRPr>
            </a:lvl1pPr>
            <a:lvl2pPr>
              <a:defRPr>
                <a:solidFill>
                  <a:schemeClr val="tx2">
                    <a:lumMod val="75000"/>
                  </a:schemeClr>
                </a:solidFill>
              </a:defRPr>
            </a:lvl2pPr>
            <a:lvl3pPr>
              <a:defRPr>
                <a:solidFill>
                  <a:schemeClr val="tx2">
                    <a:lumMod val="75000"/>
                  </a:schemeClr>
                </a:solidFill>
              </a:defRPr>
            </a:lvl3pPr>
            <a:lvl4pPr>
              <a:defRPr>
                <a:solidFill>
                  <a:schemeClr val="tx2">
                    <a:lumMod val="75000"/>
                  </a:schemeClr>
                </a:solidFill>
              </a:defRPr>
            </a:lvl4pPr>
            <a:lvl5pPr>
              <a:defRPr>
                <a:solidFill>
                  <a:schemeClr val="tx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65574691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83072299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90653330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279001928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4744632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85188125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457200" y="6247035"/>
            <a:ext cx="514400" cy="435703"/>
          </a:xfrm>
          <a:prstGeom prst="rect">
            <a:avLst/>
          </a:prstGeom>
        </p:spPr>
        <p:txBody>
          <a:bodyPr/>
          <a:lstStyle/>
          <a:p>
            <a:fld id="{69ABC576-B878-448C-BD9F-E8E656A57717}" type="slidenum">
              <a:rPr lang="en-AU" smtClean="0"/>
              <a:t>‹#›</a:t>
            </a:fld>
            <a:endParaRPr lang="en-AU"/>
          </a:p>
        </p:txBody>
      </p:sp>
    </p:spTree>
    <p:extLst>
      <p:ext uri="{BB962C8B-B14F-4D97-AF65-F5344CB8AC3E}">
        <p14:creationId xmlns:p14="http://schemas.microsoft.com/office/powerpoint/2010/main" val="32027964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a:xfrm>
            <a:off x="457200" y="6247035"/>
            <a:ext cx="514400" cy="435703"/>
          </a:xfrm>
          <a:prstGeom prst="rect">
            <a:avLst/>
          </a:prstGeom>
        </p:spPr>
        <p:txBody>
          <a:bodyPr/>
          <a:lstStyle/>
          <a:p>
            <a:fld id="{69ABC576-B878-448C-BD9F-E8E656A57717}" type="slidenum">
              <a:rPr lang="en-AU" smtClean="0"/>
              <a:t>‹#›</a:t>
            </a:fld>
            <a:endParaRPr lang="en-AU"/>
          </a:p>
        </p:txBody>
      </p:sp>
    </p:spTree>
    <p:extLst>
      <p:ext uri="{BB962C8B-B14F-4D97-AF65-F5344CB8AC3E}">
        <p14:creationId xmlns:p14="http://schemas.microsoft.com/office/powerpoint/2010/main" val="90833636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3568" y="4800600"/>
            <a:ext cx="54864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683568" y="836712"/>
            <a:ext cx="5486400" cy="389086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68356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26484652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Slide Number Placeholder 5"/>
          <p:cNvSpPr>
            <a:spLocks noGrp="1"/>
          </p:cNvSpPr>
          <p:nvPr>
            <p:ph type="sldNum" sz="quarter" idx="12"/>
          </p:nvPr>
        </p:nvSpPr>
        <p:spPr>
          <a:xfrm>
            <a:off x="457200" y="6247035"/>
            <a:ext cx="514400" cy="435703"/>
          </a:xfrm>
          <a:prstGeom prst="rect">
            <a:avLst/>
          </a:prstGeom>
        </p:spPr>
        <p:txBody>
          <a:bodyPr/>
          <a:lstStyle/>
          <a:p>
            <a:fld id="{69ABC576-B878-448C-BD9F-E8E656A57717}" type="slidenum">
              <a:rPr lang="en-AU" smtClean="0"/>
              <a:t>‹#›</a:t>
            </a:fld>
            <a:endParaRPr lang="en-AU"/>
          </a:p>
        </p:txBody>
      </p:sp>
    </p:spTree>
    <p:extLst>
      <p:ext uri="{BB962C8B-B14F-4D97-AF65-F5344CB8AC3E}">
        <p14:creationId xmlns:p14="http://schemas.microsoft.com/office/powerpoint/2010/main" val="381777112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Slide Number Placeholder 5"/>
          <p:cNvSpPr>
            <a:spLocks noGrp="1"/>
          </p:cNvSpPr>
          <p:nvPr>
            <p:ph type="sldNum" sz="quarter" idx="12"/>
          </p:nvPr>
        </p:nvSpPr>
        <p:spPr>
          <a:xfrm>
            <a:off x="457200" y="6247035"/>
            <a:ext cx="514400" cy="435703"/>
          </a:xfrm>
          <a:prstGeom prst="rect">
            <a:avLst/>
          </a:prstGeom>
        </p:spPr>
        <p:txBody>
          <a:bodyPr/>
          <a:lstStyle/>
          <a:p>
            <a:fld id="{69ABC576-B878-448C-BD9F-E8E656A57717}" type="slidenum">
              <a:rPr lang="en-AU" smtClean="0"/>
              <a:t>‹#›</a:t>
            </a:fld>
            <a:endParaRPr lang="en-AU"/>
          </a:p>
        </p:txBody>
      </p:sp>
    </p:spTree>
    <p:extLst>
      <p:ext uri="{BB962C8B-B14F-4D97-AF65-F5344CB8AC3E}">
        <p14:creationId xmlns:p14="http://schemas.microsoft.com/office/powerpoint/2010/main" val="22459746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8826898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19890306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951018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9156081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836711"/>
            <a:ext cx="5486400" cy="389086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6935308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18" Type="http://schemas.openxmlformats.org/officeDocument/2006/relationships/image" Target="../media/image5.png"/><Relationship Id="rId3" Type="http://schemas.openxmlformats.org/officeDocument/2006/relationships/slideLayout" Target="../slideLayouts/slideLayout3.xml"/><Relationship Id="rId21" Type="http://schemas.openxmlformats.org/officeDocument/2006/relationships/image" Target="../media/image8.png"/><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20"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hyperlink" Target="https://www.mathematicshub.edu.au/" TargetMode="External"/><Relationship Id="rId10" Type="http://schemas.openxmlformats.org/officeDocument/2006/relationships/slideLayout" Target="../slideLayouts/slideLayout10.xml"/><Relationship Id="rId19" Type="http://schemas.openxmlformats.org/officeDocument/2006/relationships/image" Target="../media/image6.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9.png"/><Relationship Id="rId18" Type="http://schemas.openxmlformats.org/officeDocument/2006/relationships/image" Target="../media/image5.png"/><Relationship Id="rId3" Type="http://schemas.openxmlformats.org/officeDocument/2006/relationships/slideLayout" Target="../slideLayouts/slideLayout14.xml"/><Relationship Id="rId21" Type="http://schemas.openxmlformats.org/officeDocument/2006/relationships/image" Target="../media/image8.png"/><Relationship Id="rId7" Type="http://schemas.openxmlformats.org/officeDocument/2006/relationships/slideLayout" Target="../slideLayouts/slideLayout18.xml"/><Relationship Id="rId12" Type="http://schemas.openxmlformats.org/officeDocument/2006/relationships/theme" Target="../theme/theme2.xml"/><Relationship Id="rId17" Type="http://schemas.openxmlformats.org/officeDocument/2006/relationships/image" Target="../media/image4.png"/><Relationship Id="rId2" Type="http://schemas.openxmlformats.org/officeDocument/2006/relationships/slideLayout" Target="../slideLayouts/slideLayout13.xml"/><Relationship Id="rId16" Type="http://schemas.openxmlformats.org/officeDocument/2006/relationships/image" Target="../media/image3.png"/><Relationship Id="rId20" Type="http://schemas.openxmlformats.org/officeDocument/2006/relationships/image" Target="../media/image7.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hyperlink" Target="about:blank" TargetMode="External"/><Relationship Id="rId10" Type="http://schemas.openxmlformats.org/officeDocument/2006/relationships/slideLayout" Target="../slideLayouts/slideLayout21.xml"/><Relationship Id="rId19" Type="http://schemas.openxmlformats.org/officeDocument/2006/relationships/image" Target="../media/image6.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eg"/><Relationship Id="rId18" Type="http://schemas.openxmlformats.org/officeDocument/2006/relationships/image" Target="../media/image5.png"/><Relationship Id="rId3" Type="http://schemas.openxmlformats.org/officeDocument/2006/relationships/slideLayout" Target="../slideLayouts/slideLayout25.xml"/><Relationship Id="rId21" Type="http://schemas.openxmlformats.org/officeDocument/2006/relationships/image" Target="../media/image8.png"/><Relationship Id="rId7" Type="http://schemas.openxmlformats.org/officeDocument/2006/relationships/slideLayout" Target="../slideLayouts/slideLayout29.xml"/><Relationship Id="rId12" Type="http://schemas.openxmlformats.org/officeDocument/2006/relationships/theme" Target="../theme/theme3.xml"/><Relationship Id="rId17" Type="http://schemas.openxmlformats.org/officeDocument/2006/relationships/image" Target="../media/image4.png"/><Relationship Id="rId2" Type="http://schemas.openxmlformats.org/officeDocument/2006/relationships/slideLayout" Target="../slideLayouts/slideLayout24.xml"/><Relationship Id="rId16" Type="http://schemas.openxmlformats.org/officeDocument/2006/relationships/image" Target="../media/image10.png"/><Relationship Id="rId20" Type="http://schemas.openxmlformats.org/officeDocument/2006/relationships/image" Target="../media/image7.pn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3.png"/><Relationship Id="rId10" Type="http://schemas.openxmlformats.org/officeDocument/2006/relationships/slideLayout" Target="../slideLayouts/slideLayout32.xml"/><Relationship Id="rId19" Type="http://schemas.openxmlformats.org/officeDocument/2006/relationships/image" Target="../media/image6.png"/><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hyperlink" Target="about:blank" TargetMode="Externa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2.jpeg"/><Relationship Id="rId18" Type="http://schemas.openxmlformats.org/officeDocument/2006/relationships/image" Target="../media/image6.png"/><Relationship Id="rId3" Type="http://schemas.openxmlformats.org/officeDocument/2006/relationships/slideLayout" Target="../slideLayouts/slideLayout36.xml"/><Relationship Id="rId21" Type="http://schemas.openxmlformats.org/officeDocument/2006/relationships/image" Target="../media/image11.png"/><Relationship Id="rId7" Type="http://schemas.openxmlformats.org/officeDocument/2006/relationships/slideLayout" Target="../slideLayouts/slideLayout40.xml"/><Relationship Id="rId12" Type="http://schemas.openxmlformats.org/officeDocument/2006/relationships/theme" Target="../theme/theme4.xml"/><Relationship Id="rId17" Type="http://schemas.openxmlformats.org/officeDocument/2006/relationships/image" Target="../media/image5.png"/><Relationship Id="rId2" Type="http://schemas.openxmlformats.org/officeDocument/2006/relationships/slideLayout" Target="../slideLayouts/slideLayout35.xml"/><Relationship Id="rId16" Type="http://schemas.openxmlformats.org/officeDocument/2006/relationships/image" Target="../media/image4.png"/><Relationship Id="rId20" Type="http://schemas.openxmlformats.org/officeDocument/2006/relationships/image" Target="../media/image8.png"/><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image" Target="../media/image3.png"/><Relationship Id="rId10" Type="http://schemas.openxmlformats.org/officeDocument/2006/relationships/slideLayout" Target="../slideLayouts/slideLayout43.xml"/><Relationship Id="rId19" Type="http://schemas.openxmlformats.org/officeDocument/2006/relationships/image" Target="../media/image7.png"/><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hyperlink" Target="https://www.mathematicshub.edu.au/"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AFF6BD75-DA08-3392-4E89-F14C10FC44B0}"/>
              </a:ext>
              <a:ext uri="{C183D7F6-B498-43B3-948B-1728B52AA6E4}">
                <adec:decorative xmlns:adec="http://schemas.microsoft.com/office/drawing/2017/decorative" val="1"/>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29121" y="-61353"/>
            <a:ext cx="9173121" cy="69032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Placeholder 1"/>
          <p:cNvSpPr>
            <a:spLocks noGrp="1"/>
          </p:cNvSpPr>
          <p:nvPr>
            <p:ph type="title"/>
          </p:nvPr>
        </p:nvSpPr>
        <p:spPr>
          <a:xfrm>
            <a:off x="2123728" y="198252"/>
            <a:ext cx="6851104" cy="420276"/>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pic>
        <p:nvPicPr>
          <p:cNvPr id="7" name="Picture 6">
            <a:extLst>
              <a:ext uri="{FF2B5EF4-FFF2-40B4-BE49-F238E27FC236}">
                <a16:creationId xmlns:a16="http://schemas.microsoft.com/office/drawing/2014/main" id="{C761B541-8CDA-30CE-818A-586EE31B8F3B}"/>
              </a:ext>
              <a:ext uri="{C183D7F6-B498-43B3-948B-1728B52AA6E4}">
                <adec:decorative xmlns:adec="http://schemas.microsoft.com/office/drawing/2017/decorative" val="1"/>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4386916" y="6460993"/>
            <a:ext cx="559435" cy="198755"/>
          </a:xfrm>
          <a:prstGeom prst="rect">
            <a:avLst/>
          </a:prstGeom>
        </p:spPr>
      </p:pic>
      <p:pic>
        <p:nvPicPr>
          <p:cNvPr id="15" name="Picture 14">
            <a:hlinkClick r:id="rId15"/>
            <a:extLst>
              <a:ext uri="{FF2B5EF4-FFF2-40B4-BE49-F238E27FC236}">
                <a16:creationId xmlns:a16="http://schemas.microsoft.com/office/drawing/2014/main" id="{920767E6-59AB-29BE-891D-7D0135C5A42C}"/>
              </a:ext>
              <a:ext uri="{C183D7F6-B498-43B3-948B-1728B52AA6E4}">
                <adec:decorative xmlns:adec="http://schemas.microsoft.com/office/drawing/2017/decorative" val="1"/>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07504" y="16076"/>
            <a:ext cx="1215243" cy="715761"/>
          </a:xfrm>
          <a:prstGeom prst="rect">
            <a:avLst/>
          </a:prstGeom>
        </p:spPr>
      </p:pic>
      <p:sp>
        <p:nvSpPr>
          <p:cNvPr id="16" name="TextBox 15">
            <a:extLst>
              <a:ext uri="{FF2B5EF4-FFF2-40B4-BE49-F238E27FC236}">
                <a16:creationId xmlns:a16="http://schemas.microsoft.com/office/drawing/2014/main" id="{CBEFC575-A694-AFEC-9531-9A8D0B31E8A8}"/>
              </a:ext>
            </a:extLst>
          </p:cNvPr>
          <p:cNvSpPr txBox="1"/>
          <p:nvPr userDrawn="1"/>
        </p:nvSpPr>
        <p:spPr>
          <a:xfrm>
            <a:off x="107505" y="6234053"/>
            <a:ext cx="4392488" cy="461665"/>
          </a:xfrm>
          <a:prstGeom prst="rect">
            <a:avLst/>
          </a:prstGeom>
          <a:noFill/>
        </p:spPr>
        <p:txBody>
          <a:bodyPr wrap="square">
            <a:spAutoFit/>
          </a:bodyPr>
          <a:lstStyle/>
          <a:p>
            <a:pPr algn="l"/>
            <a:r>
              <a:rPr lang="en-GB" sz="800"/>
              <a:t>mathematicshub.edu.au</a:t>
            </a:r>
          </a:p>
          <a:p>
            <a:pPr algn="l"/>
            <a:r>
              <a:rPr lang="en-GB" sz="800"/>
              <a:t>© 2024 Commonwealth of Australia, unless otherwise indicated. Creative Commons Attribution 4.0, unless otherwise indicated. </a:t>
            </a:r>
          </a:p>
        </p:txBody>
      </p:sp>
      <p:grpSp>
        <p:nvGrpSpPr>
          <p:cNvPr id="17" name="Group 16">
            <a:extLst>
              <a:ext uri="{FF2B5EF4-FFF2-40B4-BE49-F238E27FC236}">
                <a16:creationId xmlns:a16="http://schemas.microsoft.com/office/drawing/2014/main" id="{F00B1F31-28AE-E38A-AD0E-0A2B762E186B}"/>
              </a:ext>
              <a:ext uri="{C183D7F6-B498-43B3-948B-1728B52AA6E4}">
                <adec:decorative xmlns:adec="http://schemas.microsoft.com/office/drawing/2017/decorative" val="1"/>
              </a:ext>
            </a:extLst>
          </p:cNvPr>
          <p:cNvGrpSpPr/>
          <p:nvPr userDrawn="1"/>
        </p:nvGrpSpPr>
        <p:grpSpPr>
          <a:xfrm>
            <a:off x="5076056" y="5620698"/>
            <a:ext cx="2735152" cy="1052738"/>
            <a:chOff x="5167683" y="5805262"/>
            <a:chExt cx="2735152" cy="1052738"/>
          </a:xfrm>
        </p:grpSpPr>
        <p:pic>
          <p:nvPicPr>
            <p:cNvPr id="18" name="Content Placeholder 12">
              <a:extLst>
                <a:ext uri="{FF2B5EF4-FFF2-40B4-BE49-F238E27FC236}">
                  <a16:creationId xmlns:a16="http://schemas.microsoft.com/office/drawing/2014/main" id="{738BD97F-6739-8B15-86D4-44FA53D29E71}"/>
                </a:ext>
              </a:extLst>
            </p:cNvPr>
            <p:cNvPicPr>
              <a:picLocks noChangeAspect="1"/>
            </p:cNvPicPr>
            <p:nvPr/>
          </p:nvPicPr>
          <p:blipFill>
            <a:blip r:embed="rId17"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6742864" y="6309320"/>
              <a:ext cx="863496" cy="548680"/>
            </a:xfrm>
            <a:prstGeom prst="rect">
              <a:avLst/>
            </a:prstGeom>
          </p:spPr>
        </p:pic>
        <p:pic>
          <p:nvPicPr>
            <p:cNvPr id="19" name="Picture 18">
              <a:extLst>
                <a:ext uri="{FF2B5EF4-FFF2-40B4-BE49-F238E27FC236}">
                  <a16:creationId xmlns:a16="http://schemas.microsoft.com/office/drawing/2014/main" id="{BE1C5B88-B18B-7F64-5CC3-0CB55BE5C046}"/>
                </a:ext>
              </a:extLst>
            </p:cNvPr>
            <p:cNvPicPr>
              <a:picLocks noChangeAspect="1"/>
            </p:cNvPicPr>
            <p:nvPr/>
          </p:nvPicPr>
          <p:blipFill>
            <a:blip r:embed="rId18"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313380" y="5805262"/>
              <a:ext cx="589455" cy="583007"/>
            </a:xfrm>
            <a:prstGeom prst="rect">
              <a:avLst/>
            </a:prstGeom>
          </p:spPr>
        </p:pic>
        <p:pic>
          <p:nvPicPr>
            <p:cNvPr id="20" name="Picture 19">
              <a:extLst>
                <a:ext uri="{FF2B5EF4-FFF2-40B4-BE49-F238E27FC236}">
                  <a16:creationId xmlns:a16="http://schemas.microsoft.com/office/drawing/2014/main" id="{31D74349-6211-8FAB-8805-B493A31BC0AF}"/>
                </a:ext>
              </a:extLst>
            </p:cNvPr>
            <p:cNvPicPr>
              <a:picLocks noChangeAspect="1"/>
            </p:cNvPicPr>
            <p:nvPr/>
          </p:nvPicPr>
          <p:blipFill>
            <a:blip r:embed="rId19"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6623178" y="5842012"/>
              <a:ext cx="546257" cy="546257"/>
            </a:xfrm>
            <a:prstGeom prst="rect">
              <a:avLst/>
            </a:prstGeom>
          </p:spPr>
        </p:pic>
        <p:pic>
          <p:nvPicPr>
            <p:cNvPr id="21" name="Picture 20">
              <a:extLst>
                <a:ext uri="{FF2B5EF4-FFF2-40B4-BE49-F238E27FC236}">
                  <a16:creationId xmlns:a16="http://schemas.microsoft.com/office/drawing/2014/main" id="{54A5E25A-A825-AB7A-2FEF-C449173C7278}"/>
                </a:ext>
              </a:extLst>
            </p:cNvPr>
            <p:cNvPicPr>
              <a:picLocks noChangeAspect="1"/>
            </p:cNvPicPr>
            <p:nvPr/>
          </p:nvPicPr>
          <p:blipFill>
            <a:blip r:embed="rId20"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5790772" y="6173727"/>
              <a:ext cx="856560" cy="539365"/>
            </a:xfrm>
            <a:prstGeom prst="rect">
              <a:avLst/>
            </a:prstGeom>
          </p:spPr>
        </p:pic>
        <p:pic>
          <p:nvPicPr>
            <p:cNvPr id="22" name="Picture 21">
              <a:extLst>
                <a:ext uri="{FF2B5EF4-FFF2-40B4-BE49-F238E27FC236}">
                  <a16:creationId xmlns:a16="http://schemas.microsoft.com/office/drawing/2014/main" id="{11697A6D-2B79-FF00-37E9-3A45E6A4DB74}"/>
                </a:ext>
              </a:extLst>
            </p:cNvPr>
            <p:cNvPicPr>
              <a:picLocks noChangeAspect="1"/>
            </p:cNvPicPr>
            <p:nvPr/>
          </p:nvPicPr>
          <p:blipFill>
            <a:blip r:embed="rId21"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rot="20089471">
              <a:off x="5167683" y="6067195"/>
              <a:ext cx="554625" cy="706388"/>
            </a:xfrm>
            <a:prstGeom prst="rect">
              <a:avLst/>
            </a:prstGeom>
          </p:spPr>
        </p:pic>
      </p:grpSp>
    </p:spTree>
    <p:extLst>
      <p:ext uri="{BB962C8B-B14F-4D97-AF65-F5344CB8AC3E}">
        <p14:creationId xmlns:p14="http://schemas.microsoft.com/office/powerpoint/2010/main" val="342410856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64283CD0-3AD0-113A-733E-5BDC7A102092}"/>
              </a:ext>
              <a:ext uri="{C183D7F6-B498-43B3-948B-1728B52AA6E4}">
                <adec:decorative xmlns:adec="http://schemas.microsoft.com/office/drawing/2017/decorative" val="1"/>
              </a:ext>
            </a:extLst>
          </p:cNvPr>
          <p:cNvPicPr>
            <a:picLocks noChangeAspect="1" noChangeArrowheads="1"/>
          </p:cNvPicPr>
          <p:nvPr userDrawn="1"/>
        </p:nvPicPr>
        <p:blipFill rotWithShape="1">
          <a:blip r:embed="rId13">
            <a:extLst>
              <a:ext uri="{28A0092B-C50C-407E-A947-70E740481C1C}">
                <a14:useLocalDpi xmlns:a14="http://schemas.microsoft.com/office/drawing/2010/main" val="0"/>
              </a:ext>
            </a:extLst>
          </a:blip>
          <a:srcRect t="13863" r="504"/>
          <a:stretch/>
        </p:blipFill>
        <p:spPr bwMode="auto">
          <a:xfrm>
            <a:off x="0" y="839552"/>
            <a:ext cx="9145016" cy="6093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Placeholder 1"/>
          <p:cNvSpPr>
            <a:spLocks noGrp="1"/>
          </p:cNvSpPr>
          <p:nvPr>
            <p:ph type="title"/>
          </p:nvPr>
        </p:nvSpPr>
        <p:spPr>
          <a:xfrm>
            <a:off x="2123728" y="198252"/>
            <a:ext cx="6851104" cy="420276"/>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pic>
        <p:nvPicPr>
          <p:cNvPr id="7" name="Picture 6">
            <a:extLst>
              <a:ext uri="{FF2B5EF4-FFF2-40B4-BE49-F238E27FC236}">
                <a16:creationId xmlns:a16="http://schemas.microsoft.com/office/drawing/2014/main" id="{C761B541-8CDA-30CE-818A-586EE31B8F3B}"/>
              </a:ext>
              <a:ext uri="{C183D7F6-B498-43B3-948B-1728B52AA6E4}">
                <adec:decorative xmlns:adec="http://schemas.microsoft.com/office/drawing/2017/decorative" val="1"/>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4386916" y="6460993"/>
            <a:ext cx="559435" cy="198755"/>
          </a:xfrm>
          <a:prstGeom prst="rect">
            <a:avLst/>
          </a:prstGeom>
        </p:spPr>
      </p:pic>
      <p:pic>
        <p:nvPicPr>
          <p:cNvPr id="15" name="Picture 14">
            <a:hlinkClick r:id="rId15"/>
            <a:extLst>
              <a:ext uri="{FF2B5EF4-FFF2-40B4-BE49-F238E27FC236}">
                <a16:creationId xmlns:a16="http://schemas.microsoft.com/office/drawing/2014/main" id="{920767E6-59AB-29BE-891D-7D0135C5A42C}"/>
              </a:ext>
              <a:ext uri="{C183D7F6-B498-43B3-948B-1728B52AA6E4}">
                <adec:decorative xmlns:adec="http://schemas.microsoft.com/office/drawing/2017/decorative" val="1"/>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07504" y="16076"/>
            <a:ext cx="1215243" cy="715761"/>
          </a:xfrm>
          <a:prstGeom prst="rect">
            <a:avLst/>
          </a:prstGeom>
        </p:spPr>
      </p:pic>
      <p:sp>
        <p:nvSpPr>
          <p:cNvPr id="16" name="TextBox 15">
            <a:extLst>
              <a:ext uri="{FF2B5EF4-FFF2-40B4-BE49-F238E27FC236}">
                <a16:creationId xmlns:a16="http://schemas.microsoft.com/office/drawing/2014/main" id="{CBEFC575-A694-AFEC-9531-9A8D0B31E8A8}"/>
              </a:ext>
            </a:extLst>
          </p:cNvPr>
          <p:cNvSpPr txBox="1"/>
          <p:nvPr userDrawn="1"/>
        </p:nvSpPr>
        <p:spPr>
          <a:xfrm>
            <a:off x="107505" y="6234053"/>
            <a:ext cx="4392488" cy="461665"/>
          </a:xfrm>
          <a:prstGeom prst="rect">
            <a:avLst/>
          </a:prstGeom>
          <a:noFill/>
        </p:spPr>
        <p:txBody>
          <a:bodyPr wrap="square">
            <a:spAutoFit/>
          </a:bodyPr>
          <a:lstStyle/>
          <a:p>
            <a:pPr algn="l"/>
            <a:r>
              <a:rPr lang="en-GB" sz="800"/>
              <a:t>mathematicshub.edu.au</a:t>
            </a:r>
          </a:p>
          <a:p>
            <a:pPr algn="l"/>
            <a:r>
              <a:rPr lang="en-GB" sz="800"/>
              <a:t>© 2024 Commonwealth of Australia, unless otherwise indicated. Creative Commons Attribution 4.0, unless otherwise indicated. </a:t>
            </a:r>
          </a:p>
        </p:txBody>
      </p:sp>
      <p:grpSp>
        <p:nvGrpSpPr>
          <p:cNvPr id="6" name="Group 5">
            <a:extLst>
              <a:ext uri="{FF2B5EF4-FFF2-40B4-BE49-F238E27FC236}">
                <a16:creationId xmlns:a16="http://schemas.microsoft.com/office/drawing/2014/main" id="{6BC9B929-D0DE-4155-832F-AB89357AE247}"/>
              </a:ext>
              <a:ext uri="{C183D7F6-B498-43B3-948B-1728B52AA6E4}">
                <adec:decorative xmlns:adec="http://schemas.microsoft.com/office/drawing/2017/decorative" val="1"/>
              </a:ext>
            </a:extLst>
          </p:cNvPr>
          <p:cNvGrpSpPr/>
          <p:nvPr userDrawn="1"/>
        </p:nvGrpSpPr>
        <p:grpSpPr>
          <a:xfrm>
            <a:off x="5459291" y="5757084"/>
            <a:ext cx="2735152" cy="1052738"/>
            <a:chOff x="5167683" y="5805262"/>
            <a:chExt cx="2735152" cy="1052738"/>
          </a:xfrm>
        </p:grpSpPr>
        <p:pic>
          <p:nvPicPr>
            <p:cNvPr id="8" name="Content Placeholder 12">
              <a:extLst>
                <a:ext uri="{FF2B5EF4-FFF2-40B4-BE49-F238E27FC236}">
                  <a16:creationId xmlns:a16="http://schemas.microsoft.com/office/drawing/2014/main" id="{DBC310A9-D3FD-A55B-4B22-8F8883F33653}"/>
                </a:ext>
              </a:extLst>
            </p:cNvPr>
            <p:cNvPicPr>
              <a:picLocks noChangeAspect="1"/>
            </p:cNvPicPr>
            <p:nvPr/>
          </p:nvPicPr>
          <p:blipFill>
            <a:blip r:embed="rId17"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6742864" y="6309320"/>
              <a:ext cx="863496" cy="548680"/>
            </a:xfrm>
            <a:prstGeom prst="rect">
              <a:avLst/>
            </a:prstGeom>
          </p:spPr>
        </p:pic>
        <p:pic>
          <p:nvPicPr>
            <p:cNvPr id="9" name="Picture 8">
              <a:extLst>
                <a:ext uri="{FF2B5EF4-FFF2-40B4-BE49-F238E27FC236}">
                  <a16:creationId xmlns:a16="http://schemas.microsoft.com/office/drawing/2014/main" id="{CD3976FF-E2E8-E9CE-C292-7ECBC140B375}"/>
                </a:ext>
              </a:extLst>
            </p:cNvPr>
            <p:cNvPicPr>
              <a:picLocks noChangeAspect="1"/>
            </p:cNvPicPr>
            <p:nvPr/>
          </p:nvPicPr>
          <p:blipFill>
            <a:blip r:embed="rId18"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313380" y="5805262"/>
              <a:ext cx="589455" cy="583007"/>
            </a:xfrm>
            <a:prstGeom prst="rect">
              <a:avLst/>
            </a:prstGeom>
          </p:spPr>
        </p:pic>
        <p:pic>
          <p:nvPicPr>
            <p:cNvPr id="10" name="Picture 9">
              <a:extLst>
                <a:ext uri="{FF2B5EF4-FFF2-40B4-BE49-F238E27FC236}">
                  <a16:creationId xmlns:a16="http://schemas.microsoft.com/office/drawing/2014/main" id="{4ED26AD6-960E-51A4-E11D-FB018947FB7C}"/>
                </a:ext>
              </a:extLst>
            </p:cNvPr>
            <p:cNvPicPr>
              <a:picLocks noChangeAspect="1"/>
            </p:cNvPicPr>
            <p:nvPr/>
          </p:nvPicPr>
          <p:blipFill>
            <a:blip r:embed="rId19"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6623178" y="5842012"/>
              <a:ext cx="546257" cy="546257"/>
            </a:xfrm>
            <a:prstGeom prst="rect">
              <a:avLst/>
            </a:prstGeom>
          </p:spPr>
        </p:pic>
        <p:pic>
          <p:nvPicPr>
            <p:cNvPr id="11" name="Picture 10">
              <a:extLst>
                <a:ext uri="{FF2B5EF4-FFF2-40B4-BE49-F238E27FC236}">
                  <a16:creationId xmlns:a16="http://schemas.microsoft.com/office/drawing/2014/main" id="{699E1E0B-9DC0-5B1E-522B-D2801CC5085A}"/>
                </a:ext>
              </a:extLst>
            </p:cNvPr>
            <p:cNvPicPr>
              <a:picLocks noChangeAspect="1"/>
            </p:cNvPicPr>
            <p:nvPr/>
          </p:nvPicPr>
          <p:blipFill>
            <a:blip r:embed="rId20"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5790772" y="6173727"/>
              <a:ext cx="856560" cy="539365"/>
            </a:xfrm>
            <a:prstGeom prst="rect">
              <a:avLst/>
            </a:prstGeom>
          </p:spPr>
        </p:pic>
        <p:pic>
          <p:nvPicPr>
            <p:cNvPr id="12" name="Picture 11">
              <a:extLst>
                <a:ext uri="{FF2B5EF4-FFF2-40B4-BE49-F238E27FC236}">
                  <a16:creationId xmlns:a16="http://schemas.microsoft.com/office/drawing/2014/main" id="{613809A4-5AD4-C434-EE66-4D9260D57991}"/>
                </a:ext>
              </a:extLst>
            </p:cNvPr>
            <p:cNvPicPr>
              <a:picLocks noChangeAspect="1"/>
            </p:cNvPicPr>
            <p:nvPr/>
          </p:nvPicPr>
          <p:blipFill>
            <a:blip r:embed="rId21"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rot="20089471">
              <a:off x="5167683" y="6067195"/>
              <a:ext cx="554625" cy="706388"/>
            </a:xfrm>
            <a:prstGeom prst="rect">
              <a:avLst/>
            </a:prstGeom>
          </p:spPr>
        </p:pic>
      </p:grpSp>
    </p:spTree>
    <p:extLst>
      <p:ext uri="{BB962C8B-B14F-4D97-AF65-F5344CB8AC3E}">
        <p14:creationId xmlns:p14="http://schemas.microsoft.com/office/powerpoint/2010/main" val="326928475"/>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23728" y="198252"/>
            <a:ext cx="6851104" cy="420276"/>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pic>
        <p:nvPicPr>
          <p:cNvPr id="7" name="Picture 6">
            <a:extLst>
              <a:ext uri="{FF2B5EF4-FFF2-40B4-BE49-F238E27FC236}">
                <a16:creationId xmlns:a16="http://schemas.microsoft.com/office/drawing/2014/main" id="{C761B541-8CDA-30CE-818A-586EE31B8F3B}"/>
              </a:ext>
              <a:ext uri="{C183D7F6-B498-43B3-948B-1728B52AA6E4}">
                <adec:decorative xmlns:adec="http://schemas.microsoft.com/office/drawing/2017/decorative" val="1"/>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386916" y="6460993"/>
            <a:ext cx="559435" cy="198755"/>
          </a:xfrm>
          <a:prstGeom prst="rect">
            <a:avLst/>
          </a:prstGeom>
        </p:spPr>
      </p:pic>
      <p:pic>
        <p:nvPicPr>
          <p:cNvPr id="15" name="Picture 14">
            <a:hlinkClick r:id="rId14"/>
            <a:extLst>
              <a:ext uri="{FF2B5EF4-FFF2-40B4-BE49-F238E27FC236}">
                <a16:creationId xmlns:a16="http://schemas.microsoft.com/office/drawing/2014/main" id="{920767E6-59AB-29BE-891D-7D0135C5A42C}"/>
              </a:ext>
              <a:ext uri="{C183D7F6-B498-43B3-948B-1728B52AA6E4}">
                <adec:decorative xmlns:adec="http://schemas.microsoft.com/office/drawing/2017/decorative" val="1"/>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07504" y="16076"/>
            <a:ext cx="1215243" cy="715761"/>
          </a:xfrm>
          <a:prstGeom prst="rect">
            <a:avLst/>
          </a:prstGeom>
        </p:spPr>
      </p:pic>
      <p:sp>
        <p:nvSpPr>
          <p:cNvPr id="16" name="TextBox 15">
            <a:extLst>
              <a:ext uri="{FF2B5EF4-FFF2-40B4-BE49-F238E27FC236}">
                <a16:creationId xmlns:a16="http://schemas.microsoft.com/office/drawing/2014/main" id="{CBEFC575-A694-AFEC-9531-9A8D0B31E8A8}"/>
              </a:ext>
            </a:extLst>
          </p:cNvPr>
          <p:cNvSpPr txBox="1"/>
          <p:nvPr userDrawn="1"/>
        </p:nvSpPr>
        <p:spPr>
          <a:xfrm>
            <a:off x="107505" y="6234053"/>
            <a:ext cx="4392488" cy="461665"/>
          </a:xfrm>
          <a:prstGeom prst="rect">
            <a:avLst/>
          </a:prstGeom>
          <a:noFill/>
        </p:spPr>
        <p:txBody>
          <a:bodyPr wrap="square">
            <a:spAutoFit/>
          </a:bodyPr>
          <a:lstStyle/>
          <a:p>
            <a:pPr algn="l"/>
            <a:r>
              <a:rPr lang="en-GB" sz="800"/>
              <a:t>mathematicshub.edu.au</a:t>
            </a:r>
          </a:p>
          <a:p>
            <a:pPr algn="l"/>
            <a:r>
              <a:rPr lang="en-GB" sz="800"/>
              <a:t>© 2024 Commonwealth of Australia, unless otherwise indicated. Creative Commons Attribution 4.0, unless otherwise indicated. </a:t>
            </a:r>
          </a:p>
        </p:txBody>
      </p:sp>
      <p:pic>
        <p:nvPicPr>
          <p:cNvPr id="5" name="Picture 4">
            <a:extLst>
              <a:ext uri="{FF2B5EF4-FFF2-40B4-BE49-F238E27FC236}">
                <a16:creationId xmlns:a16="http://schemas.microsoft.com/office/drawing/2014/main" id="{913C7CC2-E0D0-B218-2CD0-868B8DA2A15F}"/>
              </a:ext>
              <a:ext uri="{C183D7F6-B498-43B3-948B-1728B52AA6E4}">
                <adec:decorative xmlns:adec="http://schemas.microsoft.com/office/drawing/2017/decorative" val="1"/>
              </a:ext>
            </a:extLst>
          </p:cNvPr>
          <p:cNvPicPr>
            <a:picLocks noChangeAspect="1" noChangeArrowheads="1"/>
          </p:cNvPicPr>
          <p:nvPr userDrawn="1"/>
        </p:nvPicPr>
        <p:blipFill>
          <a:blip r:embed="rId16">
            <a:alphaModFix amt="25000"/>
            <a:extLst>
              <a:ext uri="{28A0092B-C50C-407E-A947-70E740481C1C}">
                <a14:useLocalDpi xmlns:a14="http://schemas.microsoft.com/office/drawing/2010/main" val="0"/>
              </a:ext>
            </a:extLst>
          </a:blip>
          <a:srcRect/>
          <a:stretch>
            <a:fillRect/>
          </a:stretch>
        </p:blipFill>
        <p:spPr bwMode="auto">
          <a:xfrm>
            <a:off x="6742864" y="0"/>
            <a:ext cx="2401136"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6" name="Group 5">
            <a:extLst>
              <a:ext uri="{FF2B5EF4-FFF2-40B4-BE49-F238E27FC236}">
                <a16:creationId xmlns:a16="http://schemas.microsoft.com/office/drawing/2014/main" id="{1283ACA2-1DC7-1DA2-B67B-D1FB9358B94A}"/>
              </a:ext>
              <a:ext uri="{C183D7F6-B498-43B3-948B-1728B52AA6E4}">
                <adec:decorative xmlns:adec="http://schemas.microsoft.com/office/drawing/2017/decorative" val="1"/>
              </a:ext>
            </a:extLst>
          </p:cNvPr>
          <p:cNvGrpSpPr/>
          <p:nvPr userDrawn="1"/>
        </p:nvGrpSpPr>
        <p:grpSpPr>
          <a:xfrm>
            <a:off x="5538954" y="5720666"/>
            <a:ext cx="2735152" cy="1052738"/>
            <a:chOff x="5167683" y="5805262"/>
            <a:chExt cx="2735152" cy="1052738"/>
          </a:xfrm>
        </p:grpSpPr>
        <p:pic>
          <p:nvPicPr>
            <p:cNvPr id="8" name="Content Placeholder 12">
              <a:extLst>
                <a:ext uri="{FF2B5EF4-FFF2-40B4-BE49-F238E27FC236}">
                  <a16:creationId xmlns:a16="http://schemas.microsoft.com/office/drawing/2014/main" id="{BEF8F809-5B79-CE03-3A86-B42609B9D722}"/>
                </a:ext>
              </a:extLst>
            </p:cNvPr>
            <p:cNvPicPr>
              <a:picLocks noChangeAspect="1"/>
            </p:cNvPicPr>
            <p:nvPr/>
          </p:nvPicPr>
          <p:blipFill>
            <a:blip r:embed="rId17"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6742864" y="6309320"/>
              <a:ext cx="863496" cy="548680"/>
            </a:xfrm>
            <a:prstGeom prst="rect">
              <a:avLst/>
            </a:prstGeom>
          </p:spPr>
        </p:pic>
        <p:pic>
          <p:nvPicPr>
            <p:cNvPr id="9" name="Picture 8">
              <a:extLst>
                <a:ext uri="{FF2B5EF4-FFF2-40B4-BE49-F238E27FC236}">
                  <a16:creationId xmlns:a16="http://schemas.microsoft.com/office/drawing/2014/main" id="{EF11086B-2FA5-412F-157B-7B500B0A1495}"/>
                </a:ext>
              </a:extLst>
            </p:cNvPr>
            <p:cNvPicPr>
              <a:picLocks noChangeAspect="1"/>
            </p:cNvPicPr>
            <p:nvPr/>
          </p:nvPicPr>
          <p:blipFill>
            <a:blip r:embed="rId18"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313380" y="5805262"/>
              <a:ext cx="589455" cy="583007"/>
            </a:xfrm>
            <a:prstGeom prst="rect">
              <a:avLst/>
            </a:prstGeom>
          </p:spPr>
        </p:pic>
        <p:pic>
          <p:nvPicPr>
            <p:cNvPr id="10" name="Picture 9">
              <a:extLst>
                <a:ext uri="{FF2B5EF4-FFF2-40B4-BE49-F238E27FC236}">
                  <a16:creationId xmlns:a16="http://schemas.microsoft.com/office/drawing/2014/main" id="{9C24AA98-3346-EEA7-318E-C62FE59E32F8}"/>
                </a:ext>
              </a:extLst>
            </p:cNvPr>
            <p:cNvPicPr>
              <a:picLocks noChangeAspect="1"/>
            </p:cNvPicPr>
            <p:nvPr/>
          </p:nvPicPr>
          <p:blipFill>
            <a:blip r:embed="rId19"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6623178" y="5842012"/>
              <a:ext cx="546257" cy="546257"/>
            </a:xfrm>
            <a:prstGeom prst="rect">
              <a:avLst/>
            </a:prstGeom>
          </p:spPr>
        </p:pic>
        <p:pic>
          <p:nvPicPr>
            <p:cNvPr id="11" name="Picture 10">
              <a:extLst>
                <a:ext uri="{FF2B5EF4-FFF2-40B4-BE49-F238E27FC236}">
                  <a16:creationId xmlns:a16="http://schemas.microsoft.com/office/drawing/2014/main" id="{A47D6DF1-AC1F-2E75-171A-C5646556CCE3}"/>
                </a:ext>
              </a:extLst>
            </p:cNvPr>
            <p:cNvPicPr>
              <a:picLocks noChangeAspect="1"/>
            </p:cNvPicPr>
            <p:nvPr/>
          </p:nvPicPr>
          <p:blipFill>
            <a:blip r:embed="rId20"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5790772" y="6173727"/>
              <a:ext cx="856560" cy="539365"/>
            </a:xfrm>
            <a:prstGeom prst="rect">
              <a:avLst/>
            </a:prstGeom>
          </p:spPr>
        </p:pic>
        <p:pic>
          <p:nvPicPr>
            <p:cNvPr id="12" name="Picture 11">
              <a:extLst>
                <a:ext uri="{FF2B5EF4-FFF2-40B4-BE49-F238E27FC236}">
                  <a16:creationId xmlns:a16="http://schemas.microsoft.com/office/drawing/2014/main" id="{B5A28DEE-3ACB-940E-A179-58847E12D695}"/>
                </a:ext>
              </a:extLst>
            </p:cNvPr>
            <p:cNvPicPr>
              <a:picLocks noChangeAspect="1"/>
            </p:cNvPicPr>
            <p:nvPr/>
          </p:nvPicPr>
          <p:blipFill>
            <a:blip r:embed="rId21"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rot="20089471">
              <a:off x="5167683" y="6067195"/>
              <a:ext cx="554625" cy="706388"/>
            </a:xfrm>
            <a:prstGeom prst="rect">
              <a:avLst/>
            </a:prstGeom>
          </p:spPr>
        </p:pic>
      </p:grpSp>
    </p:spTree>
    <p:extLst>
      <p:ext uri="{BB962C8B-B14F-4D97-AF65-F5344CB8AC3E}">
        <p14:creationId xmlns:p14="http://schemas.microsoft.com/office/powerpoint/2010/main" val="52644419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23728" y="198252"/>
            <a:ext cx="6851104" cy="420276"/>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pic>
        <p:nvPicPr>
          <p:cNvPr id="7" name="Picture 6">
            <a:extLst>
              <a:ext uri="{FF2B5EF4-FFF2-40B4-BE49-F238E27FC236}">
                <a16:creationId xmlns:a16="http://schemas.microsoft.com/office/drawing/2014/main" id="{C761B541-8CDA-30CE-818A-586EE31B8F3B}"/>
              </a:ext>
              <a:ext uri="{C183D7F6-B498-43B3-948B-1728B52AA6E4}">
                <adec:decorative xmlns:adec="http://schemas.microsoft.com/office/drawing/2017/decorative" val="1"/>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386916" y="6460993"/>
            <a:ext cx="559435" cy="198755"/>
          </a:xfrm>
          <a:prstGeom prst="rect">
            <a:avLst/>
          </a:prstGeom>
        </p:spPr>
      </p:pic>
      <p:pic>
        <p:nvPicPr>
          <p:cNvPr id="15" name="Picture 14">
            <a:hlinkClick r:id="rId14"/>
            <a:extLst>
              <a:ext uri="{FF2B5EF4-FFF2-40B4-BE49-F238E27FC236}">
                <a16:creationId xmlns:a16="http://schemas.microsoft.com/office/drawing/2014/main" id="{920767E6-59AB-29BE-891D-7D0135C5A42C}"/>
              </a:ext>
              <a:ext uri="{C183D7F6-B498-43B3-948B-1728B52AA6E4}">
                <adec:decorative xmlns:adec="http://schemas.microsoft.com/office/drawing/2017/decorative" val="1"/>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07504" y="16076"/>
            <a:ext cx="1215243" cy="715761"/>
          </a:xfrm>
          <a:prstGeom prst="rect">
            <a:avLst/>
          </a:prstGeom>
        </p:spPr>
      </p:pic>
      <p:sp>
        <p:nvSpPr>
          <p:cNvPr id="16" name="TextBox 15">
            <a:extLst>
              <a:ext uri="{FF2B5EF4-FFF2-40B4-BE49-F238E27FC236}">
                <a16:creationId xmlns:a16="http://schemas.microsoft.com/office/drawing/2014/main" id="{CBEFC575-A694-AFEC-9531-9A8D0B31E8A8}"/>
              </a:ext>
            </a:extLst>
          </p:cNvPr>
          <p:cNvSpPr txBox="1"/>
          <p:nvPr userDrawn="1"/>
        </p:nvSpPr>
        <p:spPr>
          <a:xfrm>
            <a:off x="107505" y="6234053"/>
            <a:ext cx="4392488" cy="461665"/>
          </a:xfrm>
          <a:prstGeom prst="rect">
            <a:avLst/>
          </a:prstGeom>
          <a:noFill/>
        </p:spPr>
        <p:txBody>
          <a:bodyPr wrap="square">
            <a:spAutoFit/>
          </a:bodyPr>
          <a:lstStyle/>
          <a:p>
            <a:pPr algn="l"/>
            <a:r>
              <a:rPr lang="en-GB" sz="800"/>
              <a:t>mathematicshub.edu.au</a:t>
            </a:r>
          </a:p>
          <a:p>
            <a:pPr algn="l"/>
            <a:r>
              <a:rPr lang="en-GB" sz="800"/>
              <a:t>© 2023 Commonwealth of Australia, unless otherwise indicated. Creative Commons Attribution 4.0, unless otherwise indicated. </a:t>
            </a:r>
          </a:p>
        </p:txBody>
      </p:sp>
      <p:grpSp>
        <p:nvGrpSpPr>
          <p:cNvPr id="6" name="Group 5">
            <a:extLst>
              <a:ext uri="{FF2B5EF4-FFF2-40B4-BE49-F238E27FC236}">
                <a16:creationId xmlns:a16="http://schemas.microsoft.com/office/drawing/2014/main" id="{1283ACA2-1DC7-1DA2-B67B-D1FB9358B94A}"/>
              </a:ext>
              <a:ext uri="{C183D7F6-B498-43B3-948B-1728B52AA6E4}">
                <adec:decorative xmlns:adec="http://schemas.microsoft.com/office/drawing/2017/decorative" val="1"/>
              </a:ext>
            </a:extLst>
          </p:cNvPr>
          <p:cNvGrpSpPr/>
          <p:nvPr userDrawn="1"/>
        </p:nvGrpSpPr>
        <p:grpSpPr>
          <a:xfrm>
            <a:off x="5538954" y="5720666"/>
            <a:ext cx="2735152" cy="1052738"/>
            <a:chOff x="5167683" y="5805262"/>
            <a:chExt cx="2735152" cy="1052738"/>
          </a:xfrm>
        </p:grpSpPr>
        <p:pic>
          <p:nvPicPr>
            <p:cNvPr id="8" name="Content Placeholder 12">
              <a:extLst>
                <a:ext uri="{FF2B5EF4-FFF2-40B4-BE49-F238E27FC236}">
                  <a16:creationId xmlns:a16="http://schemas.microsoft.com/office/drawing/2014/main" id="{BEF8F809-5B79-CE03-3A86-B42609B9D722}"/>
                </a:ext>
              </a:extLst>
            </p:cNvPr>
            <p:cNvPicPr>
              <a:picLocks noChangeAspect="1"/>
            </p:cNvPicPr>
            <p:nvPr/>
          </p:nvPicPr>
          <p:blipFill>
            <a:blip r:embed="rId16"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6742864" y="6309320"/>
              <a:ext cx="863496" cy="548680"/>
            </a:xfrm>
            <a:prstGeom prst="rect">
              <a:avLst/>
            </a:prstGeom>
          </p:spPr>
        </p:pic>
        <p:pic>
          <p:nvPicPr>
            <p:cNvPr id="9" name="Picture 8">
              <a:extLst>
                <a:ext uri="{FF2B5EF4-FFF2-40B4-BE49-F238E27FC236}">
                  <a16:creationId xmlns:a16="http://schemas.microsoft.com/office/drawing/2014/main" id="{EF11086B-2FA5-412F-157B-7B500B0A1495}"/>
                </a:ext>
              </a:extLst>
            </p:cNvPr>
            <p:cNvPicPr>
              <a:picLocks noChangeAspect="1"/>
            </p:cNvPicPr>
            <p:nvPr/>
          </p:nvPicPr>
          <p:blipFill>
            <a:blip r:embed="rId17"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313380" y="5805262"/>
              <a:ext cx="589455" cy="583007"/>
            </a:xfrm>
            <a:prstGeom prst="rect">
              <a:avLst/>
            </a:prstGeom>
          </p:spPr>
        </p:pic>
        <p:pic>
          <p:nvPicPr>
            <p:cNvPr id="10" name="Picture 9">
              <a:extLst>
                <a:ext uri="{FF2B5EF4-FFF2-40B4-BE49-F238E27FC236}">
                  <a16:creationId xmlns:a16="http://schemas.microsoft.com/office/drawing/2014/main" id="{9C24AA98-3346-EEA7-318E-C62FE59E32F8}"/>
                </a:ext>
              </a:extLst>
            </p:cNvPr>
            <p:cNvPicPr>
              <a:picLocks noChangeAspect="1"/>
            </p:cNvPicPr>
            <p:nvPr/>
          </p:nvPicPr>
          <p:blipFill>
            <a:blip r:embed="rId18"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6623178" y="5842012"/>
              <a:ext cx="546257" cy="546257"/>
            </a:xfrm>
            <a:prstGeom prst="rect">
              <a:avLst/>
            </a:prstGeom>
          </p:spPr>
        </p:pic>
        <p:pic>
          <p:nvPicPr>
            <p:cNvPr id="11" name="Picture 10">
              <a:extLst>
                <a:ext uri="{FF2B5EF4-FFF2-40B4-BE49-F238E27FC236}">
                  <a16:creationId xmlns:a16="http://schemas.microsoft.com/office/drawing/2014/main" id="{A47D6DF1-AC1F-2E75-171A-C5646556CCE3}"/>
                </a:ext>
              </a:extLst>
            </p:cNvPr>
            <p:cNvPicPr>
              <a:picLocks noChangeAspect="1"/>
            </p:cNvPicPr>
            <p:nvPr/>
          </p:nvPicPr>
          <p:blipFill>
            <a:blip r:embed="rId19"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5790772" y="6173727"/>
              <a:ext cx="856560" cy="539365"/>
            </a:xfrm>
            <a:prstGeom prst="rect">
              <a:avLst/>
            </a:prstGeom>
          </p:spPr>
        </p:pic>
        <p:pic>
          <p:nvPicPr>
            <p:cNvPr id="12" name="Picture 11">
              <a:extLst>
                <a:ext uri="{FF2B5EF4-FFF2-40B4-BE49-F238E27FC236}">
                  <a16:creationId xmlns:a16="http://schemas.microsoft.com/office/drawing/2014/main" id="{B5A28DEE-3ACB-940E-A179-58847E12D695}"/>
                </a:ext>
              </a:extLst>
            </p:cNvPr>
            <p:cNvPicPr>
              <a:picLocks noChangeAspect="1"/>
            </p:cNvPicPr>
            <p:nvPr/>
          </p:nvPicPr>
          <p:blipFill>
            <a:blip r:embed="rId20"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rot="20089471">
              <a:off x="5167683" y="6067195"/>
              <a:ext cx="554625" cy="706388"/>
            </a:xfrm>
            <a:prstGeom prst="rect">
              <a:avLst/>
            </a:prstGeom>
          </p:spPr>
        </p:pic>
      </p:grpSp>
      <p:pic>
        <p:nvPicPr>
          <p:cNvPr id="13" name="Picture 3">
            <a:extLst>
              <a:ext uri="{FF2B5EF4-FFF2-40B4-BE49-F238E27FC236}">
                <a16:creationId xmlns:a16="http://schemas.microsoft.com/office/drawing/2014/main" id="{2C83D9E3-82B6-514A-2A77-18A42DDFCEB0}"/>
              </a:ext>
              <a:ext uri="{C183D7F6-B498-43B3-948B-1728B52AA6E4}">
                <adec:decorative xmlns:adec="http://schemas.microsoft.com/office/drawing/2017/decorative" val="1"/>
              </a:ext>
            </a:extLst>
          </p:cNvPr>
          <p:cNvPicPr>
            <a:picLocks noChangeAspect="1" noChangeArrowheads="1"/>
          </p:cNvPicPr>
          <p:nvPr userDrawn="1"/>
        </p:nvPicPr>
        <p:blipFill rotWithShape="1">
          <a:blip r:embed="rId21">
            <a:alphaModFix amt="25000"/>
            <a:extLst>
              <a:ext uri="{28A0092B-C50C-407E-A947-70E740481C1C}">
                <a14:useLocalDpi xmlns:a14="http://schemas.microsoft.com/office/drawing/2010/main" val="0"/>
              </a:ext>
            </a:extLst>
          </a:blip>
          <a:srcRect l="3116"/>
          <a:stretch/>
        </p:blipFill>
        <p:spPr bwMode="auto">
          <a:xfrm>
            <a:off x="6345716" y="0"/>
            <a:ext cx="2798284" cy="68874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7358469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7513AFF-1993-AFA1-8B37-284451BFB747}"/>
              </a:ext>
            </a:extLst>
          </p:cNvPr>
          <p:cNvSpPr txBox="1">
            <a:spLocks noGrp="1"/>
          </p:cNvSpPr>
          <p:nvPr>
            <p:ph type="title" idx="4294967295"/>
          </p:nvPr>
        </p:nvSpPr>
        <p:spPr>
          <a:xfrm>
            <a:off x="971600" y="2102069"/>
            <a:ext cx="7632848" cy="236988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defRPr/>
            </a:pPr>
            <a:r>
              <a:rPr lang="en-AU" sz="7200" b="1" dirty="0">
                <a:solidFill>
                  <a:srgbClr val="323E4F"/>
                </a:solidFill>
                <a:latin typeface="Calibri"/>
                <a:ea typeface="Calibri"/>
                <a:cs typeface="Calibri"/>
              </a:rPr>
              <a:t>Pizza problem   </a:t>
            </a:r>
            <a:br>
              <a:rPr lang="en-AU" sz="7200" b="1" dirty="0">
                <a:latin typeface="Calibri"/>
                <a:ea typeface="Calibri"/>
                <a:cs typeface="Calibri"/>
              </a:rPr>
            </a:br>
            <a:endParaRPr lang="en-AU" sz="3200" dirty="0">
              <a:solidFill>
                <a:srgbClr val="323E4F"/>
              </a:solidFill>
              <a:ea typeface="Calibri"/>
              <a:cs typeface="Calibri"/>
            </a:endParaRPr>
          </a:p>
          <a:p>
            <a:pPr lvl="0">
              <a:spcBef>
                <a:spcPts val="0"/>
              </a:spcBef>
              <a:defRPr/>
            </a:pPr>
            <a:endParaRPr lang="en-AU" dirty="0">
              <a:solidFill>
                <a:schemeClr val="accent5">
                  <a:lumMod val="50000"/>
                </a:schemeClr>
              </a:solidFill>
              <a:latin typeface="Calibri" panose="020F0502020204030204" pitchFamily="34" charset="0"/>
              <a:ea typeface="Calibri"/>
              <a:cs typeface="Times New Roman" panose="02020603050405020304" pitchFamily="18" charset="0"/>
            </a:endParaRPr>
          </a:p>
        </p:txBody>
      </p:sp>
      <p:sp>
        <p:nvSpPr>
          <p:cNvPr id="3" name="TextBox 2">
            <a:extLst>
              <a:ext uri="{FF2B5EF4-FFF2-40B4-BE49-F238E27FC236}">
                <a16:creationId xmlns:a16="http://schemas.microsoft.com/office/drawing/2014/main" id="{C57B6FFD-A09E-3C92-C2E0-FB016FC09ECC}"/>
              </a:ext>
            </a:extLst>
          </p:cNvPr>
          <p:cNvSpPr txBox="1"/>
          <p:nvPr/>
        </p:nvSpPr>
        <p:spPr>
          <a:xfrm>
            <a:off x="2204425" y="3625350"/>
            <a:ext cx="4652626"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AU" sz="3200" dirty="0">
                <a:solidFill>
                  <a:srgbClr val="323E4F"/>
                </a:solidFill>
                <a:ea typeface="Calibri"/>
                <a:cs typeface="Calibri"/>
              </a:rPr>
              <a:t>Mathematical modelling</a:t>
            </a:r>
            <a:endParaRPr lang="en-US" dirty="0"/>
          </a:p>
          <a:p>
            <a:pPr algn="ctr"/>
            <a:endParaRPr lang="en-AU" sz="3200" dirty="0">
              <a:solidFill>
                <a:srgbClr val="323E4F"/>
              </a:solidFill>
              <a:ea typeface="Calibri"/>
              <a:cs typeface="Calibri"/>
            </a:endParaRPr>
          </a:p>
        </p:txBody>
      </p:sp>
    </p:spTree>
    <p:extLst>
      <p:ext uri="{BB962C8B-B14F-4D97-AF65-F5344CB8AC3E}">
        <p14:creationId xmlns:p14="http://schemas.microsoft.com/office/powerpoint/2010/main" val="39636619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CFAB08-11F0-F5BE-5EBA-C22AD5C3B4E2}"/>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01E79264-AB4F-7F31-A38D-B02CE1CB5134}"/>
              </a:ext>
            </a:extLst>
          </p:cNvPr>
          <p:cNvSpPr>
            <a:spLocks noGrp="1"/>
          </p:cNvSpPr>
          <p:nvPr>
            <p:ph type="title"/>
          </p:nvPr>
        </p:nvSpPr>
        <p:spPr>
          <a:xfrm>
            <a:off x="3924844" y="4344"/>
            <a:ext cx="2665142" cy="1172433"/>
          </a:xfrm>
        </p:spPr>
        <p:txBody>
          <a:bodyPr>
            <a:normAutofit/>
          </a:bodyPr>
          <a:lstStyle/>
          <a:p>
            <a:pPr algn="l"/>
            <a:r>
              <a:rPr lang="en-AU" sz="3200" dirty="0">
                <a:solidFill>
                  <a:srgbClr val="1F497D"/>
                </a:solidFill>
              </a:rPr>
              <a:t>Reflection</a:t>
            </a:r>
            <a:endParaRPr lang="en-AU" sz="3200" dirty="0">
              <a:ea typeface="Calibri"/>
              <a:cs typeface="Calibri"/>
            </a:endParaRPr>
          </a:p>
        </p:txBody>
      </p:sp>
      <p:sp>
        <p:nvSpPr>
          <p:cNvPr id="2" name="TextBox 1">
            <a:extLst>
              <a:ext uri="{FF2B5EF4-FFF2-40B4-BE49-F238E27FC236}">
                <a16:creationId xmlns:a16="http://schemas.microsoft.com/office/drawing/2014/main" id="{3A887A2B-5DE2-73DB-9659-533825E80005}"/>
              </a:ext>
            </a:extLst>
          </p:cNvPr>
          <p:cNvSpPr txBox="1"/>
          <p:nvPr/>
        </p:nvSpPr>
        <p:spPr>
          <a:xfrm>
            <a:off x="399393" y="1404957"/>
            <a:ext cx="5318235" cy="267765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ea typeface="+mn-lt"/>
                <a:cs typeface="+mn-lt"/>
              </a:rPr>
              <a:t>Maths used:</a:t>
            </a:r>
          </a:p>
          <a:p>
            <a:endParaRPr lang="en-US" sz="2400" dirty="0">
              <a:solidFill>
                <a:schemeClr val="tx2">
                  <a:lumMod val="50000"/>
                </a:schemeClr>
              </a:solidFill>
              <a:ea typeface="+mn-lt"/>
              <a:cs typeface="+mn-lt"/>
            </a:endParaRPr>
          </a:p>
          <a:p>
            <a:pPr marL="342900" indent="-342900">
              <a:buFont typeface="Arial"/>
              <a:buChar char="•"/>
            </a:pPr>
            <a:r>
              <a:rPr lang="en-AU" sz="2400" dirty="0">
                <a:cs typeface="Calibri"/>
              </a:rPr>
              <a:t>Area formula</a:t>
            </a:r>
            <a:endParaRPr lang="en-US" sz="2400" dirty="0">
              <a:cs typeface="Calibri"/>
            </a:endParaRPr>
          </a:p>
          <a:p>
            <a:pPr marL="342900" indent="-342900">
              <a:buFont typeface="Arial"/>
              <a:buChar char="•"/>
            </a:pPr>
            <a:endParaRPr lang="en-US" sz="2400" dirty="0">
              <a:ea typeface="Calibri"/>
              <a:cs typeface="Calibri"/>
            </a:endParaRPr>
          </a:p>
          <a:p>
            <a:pPr marL="342900" indent="-342900">
              <a:buFont typeface="Arial"/>
              <a:buChar char="•"/>
            </a:pPr>
            <a:r>
              <a:rPr lang="en-US" sz="2400" dirty="0">
                <a:ea typeface="Calibri"/>
                <a:cs typeface="Calibri"/>
              </a:rPr>
              <a:t>Percentage/ratio</a:t>
            </a:r>
          </a:p>
          <a:p>
            <a:pPr marL="342900" indent="-342900">
              <a:buFont typeface="Arial"/>
              <a:buChar char="•"/>
            </a:pPr>
            <a:endParaRPr lang="en-US" sz="2400" dirty="0">
              <a:ea typeface="Calibri"/>
              <a:cs typeface="Calibri"/>
            </a:endParaRPr>
          </a:p>
          <a:p>
            <a:pPr marL="342900" indent="-342900">
              <a:buFont typeface="Arial"/>
              <a:buChar char="•"/>
            </a:pPr>
            <a:r>
              <a:rPr lang="en-US" sz="2400" dirty="0">
                <a:ea typeface="Calibri"/>
                <a:cs typeface="Calibri"/>
              </a:rPr>
              <a:t>Physical materials</a:t>
            </a:r>
          </a:p>
        </p:txBody>
      </p:sp>
    </p:spTree>
    <p:extLst>
      <p:ext uri="{BB962C8B-B14F-4D97-AF65-F5344CB8AC3E}">
        <p14:creationId xmlns:p14="http://schemas.microsoft.com/office/powerpoint/2010/main" val="16986679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CFAB08-11F0-F5BE-5EBA-C22AD5C3B4E2}"/>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01E79264-AB4F-7F31-A38D-B02CE1CB5134}"/>
              </a:ext>
            </a:extLst>
          </p:cNvPr>
          <p:cNvSpPr>
            <a:spLocks noGrp="1"/>
          </p:cNvSpPr>
          <p:nvPr>
            <p:ph type="title"/>
          </p:nvPr>
        </p:nvSpPr>
        <p:spPr>
          <a:xfrm>
            <a:off x="3924844" y="4344"/>
            <a:ext cx="2665142" cy="1172433"/>
          </a:xfrm>
        </p:spPr>
        <p:txBody>
          <a:bodyPr>
            <a:normAutofit/>
          </a:bodyPr>
          <a:lstStyle/>
          <a:p>
            <a:pPr algn="l"/>
            <a:r>
              <a:rPr lang="en-AU" sz="3200" dirty="0">
                <a:solidFill>
                  <a:srgbClr val="1F497D"/>
                </a:solidFill>
              </a:rPr>
              <a:t>Answers </a:t>
            </a:r>
            <a:endParaRPr lang="en-AU" sz="3200" dirty="0">
              <a:ea typeface="Calibri"/>
              <a:cs typeface="Calibri"/>
            </a:endParaRPr>
          </a:p>
        </p:txBody>
      </p:sp>
      <p:graphicFrame>
        <p:nvGraphicFramePr>
          <p:cNvPr id="5" name="Table 4">
            <a:extLst>
              <a:ext uri="{FF2B5EF4-FFF2-40B4-BE49-F238E27FC236}">
                <a16:creationId xmlns:a16="http://schemas.microsoft.com/office/drawing/2014/main" id="{B6CE8948-150C-55E4-B67E-162BAD785886}"/>
              </a:ext>
            </a:extLst>
          </p:cNvPr>
          <p:cNvGraphicFramePr>
            <a:graphicFrameLocks noGrp="1"/>
          </p:cNvGraphicFramePr>
          <p:nvPr>
            <p:extLst>
              <p:ext uri="{D42A27DB-BD31-4B8C-83A1-F6EECF244321}">
                <p14:modId xmlns:p14="http://schemas.microsoft.com/office/powerpoint/2010/main" val="1070561987"/>
              </p:ext>
            </p:extLst>
          </p:nvPr>
        </p:nvGraphicFramePr>
        <p:xfrm>
          <a:off x="718868" y="1538377"/>
          <a:ext cx="7690983" cy="3017520"/>
        </p:xfrm>
        <a:graphic>
          <a:graphicData uri="http://schemas.openxmlformats.org/drawingml/2006/table">
            <a:tbl>
              <a:tblPr bandRow="1">
                <a:tableStyleId>{00A15C55-8517-42AA-B614-E9B94910E393}</a:tableStyleId>
              </a:tblPr>
              <a:tblGrid>
                <a:gridCol w="2563661">
                  <a:extLst>
                    <a:ext uri="{9D8B030D-6E8A-4147-A177-3AD203B41FA5}">
                      <a16:colId xmlns:a16="http://schemas.microsoft.com/office/drawing/2014/main" val="1291015834"/>
                    </a:ext>
                  </a:extLst>
                </a:gridCol>
                <a:gridCol w="2563661">
                  <a:extLst>
                    <a:ext uri="{9D8B030D-6E8A-4147-A177-3AD203B41FA5}">
                      <a16:colId xmlns:a16="http://schemas.microsoft.com/office/drawing/2014/main" val="1363462362"/>
                    </a:ext>
                  </a:extLst>
                </a:gridCol>
                <a:gridCol w="2563661">
                  <a:extLst>
                    <a:ext uri="{9D8B030D-6E8A-4147-A177-3AD203B41FA5}">
                      <a16:colId xmlns:a16="http://schemas.microsoft.com/office/drawing/2014/main" val="3523484755"/>
                    </a:ext>
                  </a:extLst>
                </a:gridCol>
              </a:tblGrid>
              <a:tr h="0">
                <a:tc>
                  <a:txBody>
                    <a:bodyPr/>
                    <a:lstStyle/>
                    <a:p>
                      <a:r>
                        <a:rPr lang="en-US" sz="2400" dirty="0"/>
                        <a:t>Diameter of pizzas (cm)</a:t>
                      </a:r>
                    </a:p>
                  </a:txBody>
                  <a:tcPr anchor="ctr"/>
                </a:tc>
                <a:tc>
                  <a:txBody>
                    <a:bodyPr/>
                    <a:lstStyle/>
                    <a:p>
                      <a:r>
                        <a:rPr lang="en-US" sz="2400" dirty="0"/>
                        <a:t>Area of pizzas (cm²)</a:t>
                      </a:r>
                    </a:p>
                  </a:txBody>
                  <a:tcPr anchor="ctr"/>
                </a:tc>
                <a:tc>
                  <a:txBody>
                    <a:bodyPr/>
                    <a:lstStyle/>
                    <a:p>
                      <a:r>
                        <a:rPr lang="en-US" sz="2400" dirty="0"/>
                        <a:t>How much bigger is the 46 cm pizza? (%)</a:t>
                      </a:r>
                    </a:p>
                  </a:txBody>
                  <a:tcPr anchor="ctr"/>
                </a:tc>
                <a:extLst>
                  <a:ext uri="{0D108BD9-81ED-4DB2-BD59-A6C34878D82A}">
                    <a16:rowId xmlns:a16="http://schemas.microsoft.com/office/drawing/2014/main" val="3320398046"/>
                  </a:ext>
                </a:extLst>
              </a:tr>
              <a:tr h="0">
                <a:tc>
                  <a:txBody>
                    <a:bodyPr/>
                    <a:lstStyle/>
                    <a:p>
                      <a:r>
                        <a:rPr lang="en-US" sz="2400" dirty="0"/>
                        <a:t>30</a:t>
                      </a:r>
                    </a:p>
                  </a:txBody>
                  <a:tcPr anchor="ctr"/>
                </a:tc>
                <a:tc>
                  <a:txBody>
                    <a:bodyPr/>
                    <a:lstStyle/>
                    <a:p>
                      <a:r>
                        <a:rPr lang="en-US" sz="2400" dirty="0"/>
                        <a:t>706.9</a:t>
                      </a:r>
                    </a:p>
                  </a:txBody>
                  <a:tcPr anchor="ctr"/>
                </a:tc>
                <a:tc>
                  <a:txBody>
                    <a:bodyPr/>
                    <a:lstStyle/>
                    <a:p>
                      <a:r>
                        <a:rPr lang="en-US" sz="2400" dirty="0"/>
                        <a:t>135.1%</a:t>
                      </a:r>
                    </a:p>
                  </a:txBody>
                  <a:tcPr anchor="ctr"/>
                </a:tc>
                <a:extLst>
                  <a:ext uri="{0D108BD9-81ED-4DB2-BD59-A6C34878D82A}">
                    <a16:rowId xmlns:a16="http://schemas.microsoft.com/office/drawing/2014/main" val="1404787136"/>
                  </a:ext>
                </a:extLst>
              </a:tr>
              <a:tr h="0">
                <a:tc>
                  <a:txBody>
                    <a:bodyPr/>
                    <a:lstStyle/>
                    <a:p>
                      <a:r>
                        <a:rPr lang="en-US" sz="2400" dirty="0"/>
                        <a:t>35</a:t>
                      </a:r>
                    </a:p>
                  </a:txBody>
                  <a:tcPr anchor="ctr"/>
                </a:tc>
                <a:tc>
                  <a:txBody>
                    <a:bodyPr/>
                    <a:lstStyle/>
                    <a:p>
                      <a:r>
                        <a:rPr lang="en-US" sz="2400" dirty="0"/>
                        <a:t>962.1</a:t>
                      </a:r>
                    </a:p>
                  </a:txBody>
                  <a:tcPr anchor="ctr"/>
                </a:tc>
                <a:tc>
                  <a:txBody>
                    <a:bodyPr/>
                    <a:lstStyle/>
                    <a:p>
                      <a:r>
                        <a:rPr lang="en-US" sz="2400" dirty="0"/>
                        <a:t>72.8%</a:t>
                      </a:r>
                    </a:p>
                  </a:txBody>
                  <a:tcPr anchor="ctr"/>
                </a:tc>
                <a:extLst>
                  <a:ext uri="{0D108BD9-81ED-4DB2-BD59-A6C34878D82A}">
                    <a16:rowId xmlns:a16="http://schemas.microsoft.com/office/drawing/2014/main" val="900807260"/>
                  </a:ext>
                </a:extLst>
              </a:tr>
              <a:tr h="0">
                <a:tc>
                  <a:txBody>
                    <a:bodyPr/>
                    <a:lstStyle/>
                    <a:p>
                      <a:r>
                        <a:rPr lang="en-US" sz="2400" dirty="0"/>
                        <a:t>40</a:t>
                      </a:r>
                    </a:p>
                  </a:txBody>
                  <a:tcPr anchor="ctr"/>
                </a:tc>
                <a:tc>
                  <a:txBody>
                    <a:bodyPr/>
                    <a:lstStyle/>
                    <a:p>
                      <a:r>
                        <a:rPr lang="en-US" sz="2400" dirty="0"/>
                        <a:t>1256.6</a:t>
                      </a:r>
                    </a:p>
                  </a:txBody>
                  <a:tcPr anchor="ctr"/>
                </a:tc>
                <a:tc>
                  <a:txBody>
                    <a:bodyPr/>
                    <a:lstStyle/>
                    <a:p>
                      <a:r>
                        <a:rPr lang="en-US" sz="2400" dirty="0"/>
                        <a:t>32.3%</a:t>
                      </a:r>
                    </a:p>
                  </a:txBody>
                  <a:tcPr anchor="ctr"/>
                </a:tc>
                <a:extLst>
                  <a:ext uri="{0D108BD9-81ED-4DB2-BD59-A6C34878D82A}">
                    <a16:rowId xmlns:a16="http://schemas.microsoft.com/office/drawing/2014/main" val="3461539194"/>
                  </a:ext>
                </a:extLst>
              </a:tr>
              <a:tr h="0">
                <a:tc>
                  <a:txBody>
                    <a:bodyPr/>
                    <a:lstStyle/>
                    <a:p>
                      <a:r>
                        <a:rPr lang="en-US" sz="2400" dirty="0"/>
                        <a:t>46</a:t>
                      </a:r>
                    </a:p>
                  </a:txBody>
                  <a:tcPr anchor="ctr"/>
                </a:tc>
                <a:tc>
                  <a:txBody>
                    <a:bodyPr/>
                    <a:lstStyle/>
                    <a:p>
                      <a:r>
                        <a:rPr lang="en-US" sz="2400" dirty="0"/>
                        <a:t>1661.9</a:t>
                      </a:r>
                    </a:p>
                  </a:txBody>
                  <a:tcPr anchor="ctr"/>
                </a:tc>
                <a:tc>
                  <a:txBody>
                    <a:bodyPr/>
                    <a:lstStyle/>
                    <a:p>
                      <a:r>
                        <a:rPr lang="en-US" sz="2400" dirty="0"/>
                        <a:t>reference size</a:t>
                      </a:r>
                    </a:p>
                  </a:txBody>
                  <a:tcPr anchor="ctr"/>
                </a:tc>
                <a:extLst>
                  <a:ext uri="{0D108BD9-81ED-4DB2-BD59-A6C34878D82A}">
                    <a16:rowId xmlns:a16="http://schemas.microsoft.com/office/drawing/2014/main" val="1161791417"/>
                  </a:ext>
                </a:extLst>
              </a:tr>
            </a:tbl>
          </a:graphicData>
        </a:graphic>
      </p:graphicFrame>
      <p:sp>
        <p:nvSpPr>
          <p:cNvPr id="2" name="TextBox 1">
            <a:extLst>
              <a:ext uri="{FF2B5EF4-FFF2-40B4-BE49-F238E27FC236}">
                <a16:creationId xmlns:a16="http://schemas.microsoft.com/office/drawing/2014/main" id="{0D533B49-C224-4227-A6D6-A158A8B0C1AF}"/>
              </a:ext>
            </a:extLst>
          </p:cNvPr>
          <p:cNvSpPr txBox="1"/>
          <p:nvPr/>
        </p:nvSpPr>
        <p:spPr>
          <a:xfrm>
            <a:off x="718177" y="4770186"/>
            <a:ext cx="5696358"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The 46 cm pizza is </a:t>
            </a:r>
            <a:r>
              <a:rPr lang="en-US" b="1" dirty="0"/>
              <a:t>32.3% larger</a:t>
            </a:r>
            <a:r>
              <a:rPr lang="en-US" dirty="0"/>
              <a:t> than the 40 cm pizza, </a:t>
            </a:r>
            <a:br>
              <a:rPr lang="en-US" dirty="0"/>
            </a:br>
            <a:r>
              <a:rPr lang="en-US" dirty="0"/>
              <a:t>not 50% larger, as claimed. </a:t>
            </a:r>
          </a:p>
        </p:txBody>
      </p:sp>
    </p:spTree>
    <p:extLst>
      <p:ext uri="{BB962C8B-B14F-4D97-AF65-F5344CB8AC3E}">
        <p14:creationId xmlns:p14="http://schemas.microsoft.com/office/powerpoint/2010/main" val="8743140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DF87752-09A8-E584-6BC6-FE175B9A0311}"/>
              </a:ext>
            </a:extLst>
          </p:cNvPr>
          <p:cNvSpPr>
            <a:spLocks noGrp="1"/>
          </p:cNvSpPr>
          <p:nvPr>
            <p:ph type="title"/>
          </p:nvPr>
        </p:nvSpPr>
        <p:spPr>
          <a:xfrm>
            <a:off x="1835696" y="188640"/>
            <a:ext cx="6036818" cy="1143000"/>
          </a:xfrm>
        </p:spPr>
        <p:txBody>
          <a:bodyPr>
            <a:normAutofit fontScale="90000"/>
          </a:bodyPr>
          <a:lstStyle/>
          <a:p>
            <a:pPr algn="l"/>
            <a:r>
              <a:rPr lang="en-AU" dirty="0">
                <a:solidFill>
                  <a:schemeClr val="tx2">
                    <a:lumMod val="50000"/>
                  </a:schemeClr>
                </a:solidFill>
              </a:rPr>
              <a:t>What do you notice? </a:t>
            </a:r>
            <a:br>
              <a:rPr lang="en-AU" dirty="0">
                <a:solidFill>
                  <a:schemeClr val="tx2">
                    <a:lumMod val="50000"/>
                  </a:schemeClr>
                </a:solidFill>
              </a:rPr>
            </a:br>
            <a:r>
              <a:rPr lang="en-AU" dirty="0">
                <a:solidFill>
                  <a:schemeClr val="tx2">
                    <a:lumMod val="50000"/>
                  </a:schemeClr>
                </a:solidFill>
              </a:rPr>
              <a:t>What do you wonder? </a:t>
            </a:r>
          </a:p>
        </p:txBody>
      </p:sp>
      <p:pic>
        <p:nvPicPr>
          <p:cNvPr id="6" name="Picture 5" descr="A pizza divided into 8">
            <a:extLst>
              <a:ext uri="{FF2B5EF4-FFF2-40B4-BE49-F238E27FC236}">
                <a16:creationId xmlns:a16="http://schemas.microsoft.com/office/drawing/2014/main" id="{78355D39-9C66-8488-AE25-9EEAD31DDA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0171" y="1500565"/>
            <a:ext cx="2800794" cy="2800794"/>
          </a:xfrm>
          <a:prstGeom prst="rect">
            <a:avLst/>
          </a:prstGeom>
        </p:spPr>
      </p:pic>
      <p:pic>
        <p:nvPicPr>
          <p:cNvPr id="9" name="Picture 8" descr="A pizza divided into 6 with a slice missing">
            <a:extLst>
              <a:ext uri="{FF2B5EF4-FFF2-40B4-BE49-F238E27FC236}">
                <a16:creationId xmlns:a16="http://schemas.microsoft.com/office/drawing/2014/main" id="{816BB6FF-37CE-EA85-CF22-B220A723201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33036" y="1500565"/>
            <a:ext cx="2701159" cy="2701159"/>
          </a:xfrm>
          <a:prstGeom prst="rect">
            <a:avLst/>
          </a:prstGeom>
        </p:spPr>
      </p:pic>
      <p:pic>
        <p:nvPicPr>
          <p:cNvPr id="12" name="Picture 11" descr="An illustration of a pizza divided into four equal slices, with one slice removed, representing one quarter of the pizza">
            <a:extLst>
              <a:ext uri="{FF2B5EF4-FFF2-40B4-BE49-F238E27FC236}">
                <a16:creationId xmlns:a16="http://schemas.microsoft.com/office/drawing/2014/main" id="{9D62E064-FC86-475D-478C-F5025D56387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89682" y="4007533"/>
            <a:ext cx="1943277" cy="1943277"/>
          </a:xfrm>
          <a:prstGeom prst="rect">
            <a:avLst/>
          </a:prstGeom>
        </p:spPr>
      </p:pic>
      <p:pic>
        <p:nvPicPr>
          <p:cNvPr id="14" name="Picture 13" descr="A pizza divided into 8 with a slice removed from the whole">
            <a:extLst>
              <a:ext uri="{FF2B5EF4-FFF2-40B4-BE49-F238E27FC236}">
                <a16:creationId xmlns:a16="http://schemas.microsoft.com/office/drawing/2014/main" id="{FA51ED27-D37F-6D93-3DB4-B225ED0C17C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22356" y="4201724"/>
            <a:ext cx="1749086" cy="1749086"/>
          </a:xfrm>
          <a:prstGeom prst="rect">
            <a:avLst/>
          </a:prstGeom>
        </p:spPr>
      </p:pic>
    </p:spTree>
    <p:extLst>
      <p:ext uri="{BB962C8B-B14F-4D97-AF65-F5344CB8AC3E}">
        <p14:creationId xmlns:p14="http://schemas.microsoft.com/office/powerpoint/2010/main" val="12642140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DF87752-09A8-E584-6BC6-FE175B9A0311}"/>
              </a:ext>
            </a:extLst>
          </p:cNvPr>
          <p:cNvSpPr>
            <a:spLocks noGrp="1"/>
          </p:cNvSpPr>
          <p:nvPr>
            <p:ph type="title"/>
          </p:nvPr>
        </p:nvSpPr>
        <p:spPr>
          <a:xfrm>
            <a:off x="1835696" y="33777"/>
            <a:ext cx="6036818" cy="1143000"/>
          </a:xfrm>
        </p:spPr>
        <p:txBody>
          <a:bodyPr>
            <a:normAutofit/>
          </a:bodyPr>
          <a:lstStyle/>
          <a:p>
            <a:pPr algn="l"/>
            <a:r>
              <a:rPr lang="en-AU" dirty="0">
                <a:solidFill>
                  <a:schemeClr val="tx2">
                    <a:lumMod val="50000"/>
                  </a:schemeClr>
                </a:solidFill>
              </a:rPr>
              <a:t>Investigating a claim</a:t>
            </a:r>
          </a:p>
        </p:txBody>
      </p:sp>
      <p:sp>
        <p:nvSpPr>
          <p:cNvPr id="10" name="Rectangle 9"/>
          <p:cNvSpPr/>
          <p:nvPr/>
        </p:nvSpPr>
        <p:spPr>
          <a:xfrm>
            <a:off x="334535" y="1019684"/>
            <a:ext cx="8465187" cy="1569660"/>
          </a:xfrm>
          <a:prstGeom prst="rect">
            <a:avLst/>
          </a:prstGeom>
        </p:spPr>
        <p:txBody>
          <a:bodyPr wrap="square" lIns="91440" tIns="45720" rIns="91440" bIns="45720" anchor="t">
            <a:spAutoFit/>
          </a:bodyPr>
          <a:lstStyle/>
          <a:p>
            <a:r>
              <a:rPr lang="en-AU" sz="2400" dirty="0">
                <a:solidFill>
                  <a:schemeClr val="tx2">
                    <a:lumMod val="50000"/>
                  </a:schemeClr>
                </a:solidFill>
                <a:ea typeface="+mn-lt"/>
                <a:cs typeface="+mn-lt"/>
              </a:rPr>
              <a:t>A pizza company has advertised a new extra-large pizza. </a:t>
            </a:r>
            <a:br>
              <a:rPr lang="en-AU" sz="2400" dirty="0">
                <a:solidFill>
                  <a:schemeClr val="tx2">
                    <a:lumMod val="50000"/>
                  </a:schemeClr>
                </a:solidFill>
                <a:ea typeface="+mn-lt"/>
                <a:cs typeface="+mn-lt"/>
              </a:rPr>
            </a:br>
            <a:r>
              <a:rPr lang="en-AU" sz="2400" dirty="0">
                <a:solidFill>
                  <a:schemeClr val="tx2">
                    <a:lumMod val="50000"/>
                  </a:schemeClr>
                </a:solidFill>
                <a:ea typeface="+mn-lt"/>
                <a:cs typeface="+mn-lt"/>
              </a:rPr>
              <a:t>It is 46 cm in diameter and costs $27. </a:t>
            </a:r>
          </a:p>
          <a:p>
            <a:r>
              <a:rPr lang="en-AU" sz="2400" dirty="0">
                <a:solidFill>
                  <a:schemeClr val="tx2">
                    <a:lumMod val="50000"/>
                  </a:schemeClr>
                </a:solidFill>
                <a:ea typeface="+mn-lt"/>
                <a:cs typeface="+mn-lt"/>
              </a:rPr>
              <a:t>The company claims the new size gives customers 50% more pizza. </a:t>
            </a:r>
          </a:p>
          <a:p>
            <a:r>
              <a:rPr lang="en-AU" sz="2400" dirty="0">
                <a:solidFill>
                  <a:schemeClr val="tx2">
                    <a:lumMod val="50000"/>
                  </a:schemeClr>
                </a:solidFill>
                <a:ea typeface="+mn-lt"/>
                <a:cs typeface="+mn-lt"/>
              </a:rPr>
              <a:t>Use mathematics to investigate this claim. </a:t>
            </a:r>
            <a:endParaRPr lang="en-US" sz="2400" dirty="0">
              <a:solidFill>
                <a:schemeClr val="tx2">
                  <a:lumMod val="50000"/>
                </a:schemeClr>
              </a:solidFill>
              <a:ea typeface="Calibri"/>
              <a:cs typeface="Calibri"/>
            </a:endParaRPr>
          </a:p>
        </p:txBody>
      </p:sp>
      <p:pic>
        <p:nvPicPr>
          <p:cNvPr id="2" name="Picture 2" descr="A line drawing of a pizza shop display with four pizzas arranged in increasing size from left to right. The first pizza is labelled 'Small, 30 cm, $15'; the second pizza, slightly larger, is labelled 'Regular, 35 cm, $18'; the third is 'Large, 40 cm, $21'; and the largest is a 'New size, Extra Large, 46 cm, $27.' A sign next to the Extra Large pizza reads '50% more pizza">
            <a:extLst>
              <a:ext uri="{FF2B5EF4-FFF2-40B4-BE49-F238E27FC236}">
                <a16:creationId xmlns:a16="http://schemas.microsoft.com/office/drawing/2014/main" id="{44C95103-975D-F65E-286D-7C4CD9EAA34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531" t="17740" r="3131"/>
          <a:stretch/>
        </p:blipFill>
        <p:spPr bwMode="auto">
          <a:xfrm>
            <a:off x="-33283" y="2664176"/>
            <a:ext cx="9167142" cy="31741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9544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DF87752-09A8-E584-6BC6-FE175B9A0311}"/>
              </a:ext>
            </a:extLst>
          </p:cNvPr>
          <p:cNvSpPr>
            <a:spLocks noGrp="1"/>
          </p:cNvSpPr>
          <p:nvPr>
            <p:ph type="title"/>
          </p:nvPr>
        </p:nvSpPr>
        <p:spPr>
          <a:xfrm>
            <a:off x="1835696" y="4344"/>
            <a:ext cx="5516827" cy="1172433"/>
          </a:xfrm>
        </p:spPr>
        <p:txBody>
          <a:bodyPr>
            <a:normAutofit fontScale="90000"/>
          </a:bodyPr>
          <a:lstStyle/>
          <a:p>
            <a:r>
              <a:rPr lang="en-AU" sz="3200" dirty="0">
                <a:solidFill>
                  <a:srgbClr val="1F497D"/>
                </a:solidFill>
              </a:rPr>
              <a:t>Introducing the </a:t>
            </a:r>
            <a:br>
              <a:rPr lang="en-AU" sz="3200" dirty="0">
                <a:solidFill>
                  <a:srgbClr val="1F497D"/>
                </a:solidFill>
              </a:rPr>
            </a:br>
            <a:r>
              <a:rPr lang="en-AU" sz="3200" dirty="0">
                <a:solidFill>
                  <a:srgbClr val="1F497D"/>
                </a:solidFill>
              </a:rPr>
              <a:t>4-STEP PROBLEM-SOLVING MODEL</a:t>
            </a:r>
            <a:endParaRPr lang="en-US" dirty="0">
              <a:cs typeface="Calibri"/>
            </a:endParaRPr>
          </a:p>
        </p:txBody>
      </p:sp>
      <p:pic>
        <p:nvPicPr>
          <p:cNvPr id="3" name="Picture 2" descr="A diagram of mathematical modeling">
            <a:extLst>
              <a:ext uri="{FF2B5EF4-FFF2-40B4-BE49-F238E27FC236}">
                <a16:creationId xmlns:a16="http://schemas.microsoft.com/office/drawing/2014/main" id="{6E796CF9-1E17-8FD6-992F-FA7B40AACFED}"/>
              </a:ext>
            </a:extLst>
          </p:cNvPr>
          <p:cNvPicPr>
            <a:picLocks noChangeAspect="1"/>
          </p:cNvPicPr>
          <p:nvPr/>
        </p:nvPicPr>
        <p:blipFill>
          <a:blip r:embed="rId3"/>
          <a:stretch>
            <a:fillRect/>
          </a:stretch>
        </p:blipFill>
        <p:spPr>
          <a:xfrm>
            <a:off x="931529" y="986307"/>
            <a:ext cx="7074908" cy="5032552"/>
          </a:xfrm>
          <a:prstGeom prst="rect">
            <a:avLst/>
          </a:prstGeom>
        </p:spPr>
      </p:pic>
    </p:spTree>
    <p:extLst>
      <p:ext uri="{BB962C8B-B14F-4D97-AF65-F5344CB8AC3E}">
        <p14:creationId xmlns:p14="http://schemas.microsoft.com/office/powerpoint/2010/main" val="19598680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DF87752-09A8-E584-6BC6-FE175B9A0311}"/>
              </a:ext>
            </a:extLst>
          </p:cNvPr>
          <p:cNvSpPr>
            <a:spLocks noGrp="1"/>
          </p:cNvSpPr>
          <p:nvPr>
            <p:ph type="title"/>
          </p:nvPr>
        </p:nvSpPr>
        <p:spPr>
          <a:xfrm>
            <a:off x="1492306" y="4344"/>
            <a:ext cx="7636036" cy="1172433"/>
          </a:xfrm>
        </p:spPr>
        <p:txBody>
          <a:bodyPr>
            <a:normAutofit/>
          </a:bodyPr>
          <a:lstStyle/>
          <a:p>
            <a:pPr algn="l"/>
            <a:r>
              <a:rPr lang="en-AU" sz="3200" dirty="0">
                <a:solidFill>
                  <a:srgbClr val="1F497D"/>
                </a:solidFill>
              </a:rPr>
              <a:t>Using the 4-STEP PROBLEM-SOLVING MODEL</a:t>
            </a:r>
            <a:endParaRPr lang="en-US" dirty="0"/>
          </a:p>
        </p:txBody>
      </p:sp>
      <p:pic>
        <p:nvPicPr>
          <p:cNvPr id="2" name="Picture 1" descr="A group of icons representing stages in the mathematical modeling process: 'Identify' and 'Describe' are symbolised by cogs; 'Plan' is represented by puzzle pieces; 'Apply and Do' features mathematical operation signs; and 'Communicate' is shown with speech bubbles.&#10;&#10;">
            <a:extLst>
              <a:ext uri="{FF2B5EF4-FFF2-40B4-BE49-F238E27FC236}">
                <a16:creationId xmlns:a16="http://schemas.microsoft.com/office/drawing/2014/main" id="{39A5F342-8DE8-1C58-F3F8-395C699E05D4}"/>
              </a:ext>
            </a:extLst>
          </p:cNvPr>
          <p:cNvPicPr>
            <a:picLocks noChangeAspect="1"/>
          </p:cNvPicPr>
          <p:nvPr/>
        </p:nvPicPr>
        <p:blipFill>
          <a:blip r:embed="rId3"/>
          <a:stretch>
            <a:fillRect/>
          </a:stretch>
        </p:blipFill>
        <p:spPr>
          <a:xfrm>
            <a:off x="896639" y="1709755"/>
            <a:ext cx="7610141" cy="4357166"/>
          </a:xfrm>
          <a:prstGeom prst="rect">
            <a:avLst/>
          </a:prstGeom>
        </p:spPr>
      </p:pic>
      <p:sp>
        <p:nvSpPr>
          <p:cNvPr id="5" name="TextBox 4">
            <a:extLst>
              <a:ext uri="{FF2B5EF4-FFF2-40B4-BE49-F238E27FC236}">
                <a16:creationId xmlns:a16="http://schemas.microsoft.com/office/drawing/2014/main" id="{8A8DC1FC-BBF0-1C5A-861E-5A6D1DE12532}"/>
              </a:ext>
            </a:extLst>
          </p:cNvPr>
          <p:cNvSpPr txBox="1"/>
          <p:nvPr/>
        </p:nvSpPr>
        <p:spPr>
          <a:xfrm>
            <a:off x="229386" y="1048407"/>
            <a:ext cx="8539859"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AU" sz="2400" dirty="0">
                <a:solidFill>
                  <a:schemeClr val="tx2">
                    <a:lumMod val="50000"/>
                  </a:schemeClr>
                </a:solidFill>
                <a:ea typeface="+mn-lt"/>
                <a:cs typeface="+mn-lt"/>
              </a:rPr>
              <a:t>The company claims the extra-large pizza</a:t>
            </a:r>
            <a:br>
              <a:rPr lang="en-AU" sz="2400" dirty="0">
                <a:solidFill>
                  <a:schemeClr val="tx2">
                    <a:lumMod val="50000"/>
                  </a:schemeClr>
                </a:solidFill>
                <a:ea typeface="+mn-lt"/>
                <a:cs typeface="+mn-lt"/>
              </a:rPr>
            </a:br>
            <a:r>
              <a:rPr lang="en-AU" sz="2400" dirty="0">
                <a:solidFill>
                  <a:schemeClr val="tx2">
                    <a:lumMod val="50000"/>
                  </a:schemeClr>
                </a:solidFill>
                <a:ea typeface="+mn-lt"/>
                <a:cs typeface="+mn-lt"/>
              </a:rPr>
              <a:t>gives customers 50% more pizza. </a:t>
            </a:r>
          </a:p>
        </p:txBody>
      </p:sp>
    </p:spTree>
    <p:extLst>
      <p:ext uri="{BB962C8B-B14F-4D97-AF65-F5344CB8AC3E}">
        <p14:creationId xmlns:p14="http://schemas.microsoft.com/office/powerpoint/2010/main" val="12751849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DF87752-09A8-E584-6BC6-FE175B9A0311}"/>
              </a:ext>
            </a:extLst>
          </p:cNvPr>
          <p:cNvSpPr>
            <a:spLocks noGrp="1"/>
          </p:cNvSpPr>
          <p:nvPr>
            <p:ph type="title"/>
          </p:nvPr>
        </p:nvSpPr>
        <p:spPr>
          <a:xfrm>
            <a:off x="3773177" y="4344"/>
            <a:ext cx="1594988" cy="1172433"/>
          </a:xfrm>
        </p:spPr>
        <p:txBody>
          <a:bodyPr>
            <a:normAutofit/>
          </a:bodyPr>
          <a:lstStyle/>
          <a:p>
            <a:pPr algn="l"/>
            <a:r>
              <a:rPr lang="en-AU" sz="3200" dirty="0">
                <a:solidFill>
                  <a:srgbClr val="1F497D"/>
                </a:solidFill>
              </a:rPr>
              <a:t>STEP 1</a:t>
            </a:r>
            <a:endParaRPr lang="en-US" dirty="0"/>
          </a:p>
        </p:txBody>
      </p:sp>
      <p:pic>
        <p:nvPicPr>
          <p:cNvPr id="3" name="Picture 2" descr="A globe with gears around it">
            <a:extLst>
              <a:ext uri="{FF2B5EF4-FFF2-40B4-BE49-F238E27FC236}">
                <a16:creationId xmlns:a16="http://schemas.microsoft.com/office/drawing/2014/main" id="{A3B72DA1-B55B-A2B6-BBA7-1A2684806C46}"/>
              </a:ext>
            </a:extLst>
          </p:cNvPr>
          <p:cNvPicPr>
            <a:picLocks noChangeAspect="1"/>
          </p:cNvPicPr>
          <p:nvPr/>
        </p:nvPicPr>
        <p:blipFill>
          <a:blip r:embed="rId3"/>
          <a:stretch>
            <a:fillRect/>
          </a:stretch>
        </p:blipFill>
        <p:spPr>
          <a:xfrm>
            <a:off x="369738" y="1632822"/>
            <a:ext cx="2638425" cy="1485900"/>
          </a:xfrm>
          <a:prstGeom prst="rect">
            <a:avLst/>
          </a:prstGeom>
          <a:effectLst>
            <a:outerShdw blurRad="50800" dist="38100" dir="2700000">
              <a:srgbClr val="000000">
                <a:alpha val="40000"/>
              </a:srgbClr>
            </a:outerShdw>
          </a:effectLst>
        </p:spPr>
      </p:pic>
      <p:sp>
        <p:nvSpPr>
          <p:cNvPr id="2" name="TextBox 1">
            <a:extLst>
              <a:ext uri="{FF2B5EF4-FFF2-40B4-BE49-F238E27FC236}">
                <a16:creationId xmlns:a16="http://schemas.microsoft.com/office/drawing/2014/main" id="{82B47D5D-36FD-C297-BAB6-C15DD1BCDB7B}"/>
              </a:ext>
            </a:extLst>
          </p:cNvPr>
          <p:cNvSpPr txBox="1"/>
          <p:nvPr/>
        </p:nvSpPr>
        <p:spPr>
          <a:xfrm>
            <a:off x="3170967" y="1630614"/>
            <a:ext cx="5578624" cy="37856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AU" sz="2400" dirty="0">
                <a:solidFill>
                  <a:schemeClr val="tx2">
                    <a:lumMod val="50000"/>
                  </a:schemeClr>
                </a:solidFill>
                <a:ea typeface="+mn-lt"/>
                <a:cs typeface="+mn-lt"/>
              </a:rPr>
              <a:t>The company claims the extra-large pizza gives customers 50% more pizza. </a:t>
            </a:r>
          </a:p>
          <a:p>
            <a:endParaRPr lang="en-US" sz="2400" dirty="0">
              <a:ea typeface="Calibri"/>
              <a:cs typeface="Calibri"/>
            </a:endParaRPr>
          </a:p>
          <a:p>
            <a:r>
              <a:rPr lang="en-US" sz="2400" dirty="0">
                <a:ea typeface="+mn-lt"/>
                <a:cs typeface="+mn-lt"/>
              </a:rPr>
              <a:t>What numbers or pieces of information </a:t>
            </a:r>
            <a:br>
              <a:rPr lang="en-US" sz="2400" dirty="0">
                <a:ea typeface="+mn-lt"/>
                <a:cs typeface="+mn-lt"/>
              </a:rPr>
            </a:br>
            <a:r>
              <a:rPr lang="en-US" sz="2400" dirty="0">
                <a:ea typeface="+mn-lt"/>
                <a:cs typeface="+mn-lt"/>
              </a:rPr>
              <a:t>do you need to represent the problem mathematically?</a:t>
            </a:r>
          </a:p>
          <a:p>
            <a:endParaRPr lang="en-US" sz="2400" dirty="0">
              <a:ea typeface="Calibri"/>
              <a:cs typeface="Calibri"/>
            </a:endParaRPr>
          </a:p>
          <a:p>
            <a:r>
              <a:rPr lang="en-US" sz="2400" dirty="0">
                <a:ea typeface="+mn-lt"/>
                <a:cs typeface="+mn-lt"/>
              </a:rPr>
              <a:t>For example, </a:t>
            </a:r>
            <a:r>
              <a:rPr lang="en-US" sz="2400" b="1" dirty="0">
                <a:ea typeface="+mn-lt"/>
                <a:cs typeface="+mn-lt"/>
              </a:rPr>
              <a:t>diameter</a:t>
            </a:r>
            <a:r>
              <a:rPr lang="en-US" sz="2400" dirty="0">
                <a:ea typeface="+mn-lt"/>
                <a:cs typeface="+mn-lt"/>
              </a:rPr>
              <a:t>, </a:t>
            </a:r>
            <a:r>
              <a:rPr lang="en-US" sz="2400" b="1" dirty="0">
                <a:ea typeface="+mn-lt"/>
                <a:cs typeface="+mn-lt"/>
              </a:rPr>
              <a:t>cost</a:t>
            </a:r>
            <a:r>
              <a:rPr lang="en-US" sz="2400" dirty="0">
                <a:ea typeface="+mn-lt"/>
                <a:cs typeface="+mn-lt"/>
              </a:rPr>
              <a:t>, </a:t>
            </a:r>
            <a:r>
              <a:rPr lang="en-US" sz="2400" b="1" dirty="0">
                <a:ea typeface="+mn-lt"/>
                <a:cs typeface="+mn-lt"/>
              </a:rPr>
              <a:t>percentage</a:t>
            </a:r>
            <a:r>
              <a:rPr lang="en-US" sz="2400" dirty="0">
                <a:ea typeface="+mn-lt"/>
                <a:cs typeface="+mn-lt"/>
              </a:rPr>
              <a:t>,</a:t>
            </a:r>
            <a:r>
              <a:rPr lang="en-US" sz="2400" b="1" dirty="0">
                <a:ea typeface="+mn-lt"/>
                <a:cs typeface="+mn-lt"/>
              </a:rPr>
              <a:t> area</a:t>
            </a:r>
            <a:r>
              <a:rPr lang="en-US" sz="2400" dirty="0">
                <a:ea typeface="+mn-lt"/>
                <a:cs typeface="+mn-lt"/>
              </a:rPr>
              <a:t>,</a:t>
            </a:r>
            <a:r>
              <a:rPr lang="en-US" sz="2400" b="1" dirty="0">
                <a:ea typeface="+mn-lt"/>
                <a:cs typeface="+mn-lt"/>
              </a:rPr>
              <a:t> circumference</a:t>
            </a:r>
            <a:r>
              <a:rPr lang="en-US" sz="2400" dirty="0">
                <a:ea typeface="+mn-lt"/>
                <a:cs typeface="+mn-lt"/>
              </a:rPr>
              <a:t>,</a:t>
            </a:r>
            <a:r>
              <a:rPr lang="en-US" sz="2400" b="1" dirty="0">
                <a:ea typeface="+mn-lt"/>
                <a:cs typeface="+mn-lt"/>
              </a:rPr>
              <a:t> ratio</a:t>
            </a:r>
            <a:r>
              <a:rPr lang="en-US" sz="2400" dirty="0">
                <a:ea typeface="+mn-lt"/>
                <a:cs typeface="+mn-lt"/>
              </a:rPr>
              <a:t>,</a:t>
            </a:r>
            <a:r>
              <a:rPr lang="en-US" sz="2400" b="1" dirty="0">
                <a:ea typeface="+mn-lt"/>
                <a:cs typeface="+mn-lt"/>
              </a:rPr>
              <a:t> radius</a:t>
            </a:r>
            <a:r>
              <a:rPr lang="en-US" sz="2400" dirty="0">
                <a:ea typeface="+mn-lt"/>
                <a:cs typeface="+mn-lt"/>
              </a:rPr>
              <a:t>,</a:t>
            </a:r>
            <a:r>
              <a:rPr lang="en-US" sz="2400" b="1" dirty="0">
                <a:ea typeface="+mn-lt"/>
                <a:cs typeface="+mn-lt"/>
              </a:rPr>
              <a:t> number of slices</a:t>
            </a:r>
            <a:r>
              <a:rPr lang="en-US" sz="2400" dirty="0">
                <a:ea typeface="+mn-lt"/>
                <a:cs typeface="+mn-lt"/>
              </a:rPr>
              <a:t>.</a:t>
            </a:r>
            <a:r>
              <a:rPr lang="en-US" sz="2400" b="1" dirty="0">
                <a:ea typeface="+mn-lt"/>
                <a:cs typeface="+mn-lt"/>
              </a:rPr>
              <a:t> </a:t>
            </a:r>
            <a:endParaRPr lang="en-US" dirty="0"/>
          </a:p>
        </p:txBody>
      </p:sp>
    </p:spTree>
    <p:extLst>
      <p:ext uri="{BB962C8B-B14F-4D97-AF65-F5344CB8AC3E}">
        <p14:creationId xmlns:p14="http://schemas.microsoft.com/office/powerpoint/2010/main" val="33258214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DF87752-09A8-E584-6BC6-FE175B9A0311}"/>
              </a:ext>
            </a:extLst>
          </p:cNvPr>
          <p:cNvSpPr>
            <a:spLocks noGrp="1"/>
          </p:cNvSpPr>
          <p:nvPr>
            <p:ph type="title"/>
          </p:nvPr>
        </p:nvSpPr>
        <p:spPr>
          <a:xfrm>
            <a:off x="3814208" y="4344"/>
            <a:ext cx="1507798" cy="1172433"/>
          </a:xfrm>
        </p:spPr>
        <p:txBody>
          <a:bodyPr>
            <a:normAutofit/>
          </a:bodyPr>
          <a:lstStyle/>
          <a:p>
            <a:pPr algn="l"/>
            <a:r>
              <a:rPr lang="en-AU" sz="3200" dirty="0">
                <a:solidFill>
                  <a:srgbClr val="1F497D"/>
                </a:solidFill>
              </a:rPr>
              <a:t>STEP 2</a:t>
            </a:r>
            <a:endParaRPr lang="en-US" dirty="0"/>
          </a:p>
        </p:txBody>
      </p:sp>
      <p:pic>
        <p:nvPicPr>
          <p:cNvPr id="6" name="Picture 5" descr="The word plan with puzzle pieces ">
            <a:extLst>
              <a:ext uri="{FF2B5EF4-FFF2-40B4-BE49-F238E27FC236}">
                <a16:creationId xmlns:a16="http://schemas.microsoft.com/office/drawing/2014/main" id="{830DAF99-FF5F-EA93-0713-6285D821639D}"/>
              </a:ext>
            </a:extLst>
          </p:cNvPr>
          <p:cNvPicPr>
            <a:picLocks noChangeAspect="1"/>
          </p:cNvPicPr>
          <p:nvPr/>
        </p:nvPicPr>
        <p:blipFill>
          <a:blip r:embed="rId3"/>
          <a:srcRect l="56667" b="47097"/>
          <a:stretch/>
        </p:blipFill>
        <p:spPr>
          <a:xfrm>
            <a:off x="285750" y="1407435"/>
            <a:ext cx="2657481" cy="1737958"/>
          </a:xfrm>
          <a:prstGeom prst="rect">
            <a:avLst/>
          </a:prstGeom>
          <a:effectLst>
            <a:outerShdw blurRad="50800" dist="38100" dir="2700000">
              <a:srgbClr val="000000">
                <a:alpha val="40000"/>
              </a:srgbClr>
            </a:outerShdw>
          </a:effectLst>
        </p:spPr>
      </p:pic>
      <p:sp>
        <p:nvSpPr>
          <p:cNvPr id="2" name="TextBox 1">
            <a:extLst>
              <a:ext uri="{FF2B5EF4-FFF2-40B4-BE49-F238E27FC236}">
                <a16:creationId xmlns:a16="http://schemas.microsoft.com/office/drawing/2014/main" id="{82B47D5D-36FD-C297-BAB6-C15DD1BCDB7B}"/>
              </a:ext>
            </a:extLst>
          </p:cNvPr>
          <p:cNvSpPr txBox="1"/>
          <p:nvPr/>
        </p:nvSpPr>
        <p:spPr>
          <a:xfrm>
            <a:off x="3063044" y="1404957"/>
            <a:ext cx="5578624" cy="30469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ea typeface="+mn-lt"/>
                <a:cs typeface="+mn-lt"/>
              </a:rPr>
              <a:t>How might you use these approaches?</a:t>
            </a:r>
            <a:endParaRPr lang="en-US" sz="2400" dirty="0">
              <a:ea typeface="Calibri"/>
              <a:cs typeface="Calibri"/>
            </a:endParaRPr>
          </a:p>
          <a:p>
            <a:pPr marL="285750" indent="-285750">
              <a:buFont typeface="Arial"/>
              <a:buChar char="•"/>
            </a:pPr>
            <a:r>
              <a:rPr lang="en-US" sz="2400" dirty="0">
                <a:ea typeface="+mn-lt"/>
                <a:cs typeface="+mn-lt"/>
              </a:rPr>
              <a:t>Use a formula to calculate the area of a circle, Area = </a:t>
            </a:r>
            <a:r>
              <a:rPr lang="el-GR" dirty="0"/>
              <a:t>π</a:t>
            </a:r>
            <a:r>
              <a:rPr lang="en-AU" dirty="0"/>
              <a:t>r</a:t>
            </a:r>
            <a:r>
              <a:rPr lang="en-AU" baseline="30000" dirty="0"/>
              <a:t>2</a:t>
            </a:r>
            <a:r>
              <a:rPr lang="en-US" sz="1800" dirty="0">
                <a:ea typeface="+mn-lt"/>
                <a:cs typeface="+mn-lt"/>
              </a:rPr>
              <a:t> .</a:t>
            </a:r>
            <a:endParaRPr lang="en-US" baseline="30000" dirty="0"/>
          </a:p>
          <a:p>
            <a:pPr marL="285750" indent="-285750">
              <a:buFont typeface="Arial"/>
              <a:buChar char="•"/>
            </a:pPr>
            <a:r>
              <a:rPr lang="en-US" sz="2400" dirty="0">
                <a:ea typeface="+mn-lt"/>
                <a:cs typeface="+mn-lt"/>
              </a:rPr>
              <a:t>Grid paper and pizza cut outs.</a:t>
            </a:r>
            <a:endParaRPr lang="en-US" dirty="0"/>
          </a:p>
          <a:p>
            <a:pPr marL="285750" indent="-285750">
              <a:buFont typeface="Arial"/>
              <a:buChar char="•"/>
            </a:pPr>
            <a:r>
              <a:rPr lang="en-US" sz="2400" dirty="0">
                <a:ea typeface="+mn-lt"/>
                <a:cs typeface="+mn-lt"/>
              </a:rPr>
              <a:t>A </a:t>
            </a:r>
            <a:r>
              <a:rPr lang="en-US" sz="2400" b="1" dirty="0">
                <a:ea typeface="+mn-lt"/>
                <a:cs typeface="+mn-lt"/>
              </a:rPr>
              <a:t>spreadsheet</a:t>
            </a:r>
            <a:r>
              <a:rPr lang="en-US" sz="2400" dirty="0">
                <a:ea typeface="+mn-lt"/>
                <a:cs typeface="+mn-lt"/>
              </a:rPr>
              <a:t> to compare pizza sizes.</a:t>
            </a:r>
          </a:p>
          <a:p>
            <a:pPr marL="285750" indent="-285750">
              <a:buFont typeface="Arial"/>
              <a:buChar char="•"/>
            </a:pPr>
            <a:r>
              <a:rPr lang="en-US" sz="2400" dirty="0">
                <a:ea typeface="+mn-lt"/>
                <a:cs typeface="+mn-lt"/>
              </a:rPr>
              <a:t>Compare the size of pizza slices from each. </a:t>
            </a:r>
            <a:endParaRPr lang="en-US" sz="2400" dirty="0">
              <a:ea typeface="Calibri"/>
              <a:cs typeface="Calibri"/>
            </a:endParaRPr>
          </a:p>
          <a:p>
            <a:endParaRPr lang="en-US" sz="2400" dirty="0">
              <a:ea typeface="Calibri"/>
              <a:cs typeface="Calibri"/>
            </a:endParaRPr>
          </a:p>
        </p:txBody>
      </p:sp>
      <p:grpSp>
        <p:nvGrpSpPr>
          <p:cNvPr id="9" name="Group 8" descr="A small pizza on a grid of small squares ">
            <a:extLst>
              <a:ext uri="{FF2B5EF4-FFF2-40B4-BE49-F238E27FC236}">
                <a16:creationId xmlns:a16="http://schemas.microsoft.com/office/drawing/2014/main" id="{07D9126A-2FB0-A3D5-DAF4-215B993A6E44}"/>
              </a:ext>
            </a:extLst>
          </p:cNvPr>
          <p:cNvGrpSpPr/>
          <p:nvPr/>
        </p:nvGrpSpPr>
        <p:grpSpPr>
          <a:xfrm rot="304551">
            <a:off x="4084573" y="3573518"/>
            <a:ext cx="2657481" cy="2472253"/>
            <a:chOff x="-245689" y="2829910"/>
            <a:chExt cx="3720357" cy="3720357"/>
          </a:xfrm>
        </p:grpSpPr>
        <p:pic>
          <p:nvPicPr>
            <p:cNvPr id="5" name="Picture 4" descr="A blue square paper with a curled corner">
              <a:extLst>
                <a:ext uri="{FF2B5EF4-FFF2-40B4-BE49-F238E27FC236}">
                  <a16:creationId xmlns:a16="http://schemas.microsoft.com/office/drawing/2014/main" id="{CACC9954-572C-E663-E3A8-025270A61C7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5689" y="2829910"/>
              <a:ext cx="3720357" cy="3720357"/>
            </a:xfrm>
            <a:prstGeom prst="rect">
              <a:avLst/>
            </a:prstGeom>
          </p:spPr>
        </p:pic>
        <p:pic>
          <p:nvPicPr>
            <p:cNvPr id="8" name="Picture 7" descr="A pizza with cheese and basil&#10;&#10;Description automatically generated">
              <a:extLst>
                <a:ext uri="{FF2B5EF4-FFF2-40B4-BE49-F238E27FC236}">
                  <a16:creationId xmlns:a16="http://schemas.microsoft.com/office/drawing/2014/main" id="{54E1A002-6ECC-CD1A-11B1-928B7F46232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3833" y="3817487"/>
              <a:ext cx="1330947" cy="1269519"/>
            </a:xfrm>
            <a:prstGeom prst="rect">
              <a:avLst/>
            </a:prstGeom>
          </p:spPr>
        </p:pic>
      </p:grpSp>
      <p:pic>
        <p:nvPicPr>
          <p:cNvPr id="11" name="Picture 10" descr="A blue square paper with a curled corner">
            <a:extLst>
              <a:ext uri="{FF2B5EF4-FFF2-40B4-BE49-F238E27FC236}">
                <a16:creationId xmlns:a16="http://schemas.microsoft.com/office/drawing/2014/main" id="{7DE1896C-9C25-38D3-ADB8-20E77C7D1D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304551">
            <a:off x="6321176" y="3446135"/>
            <a:ext cx="2755740" cy="2563663"/>
          </a:xfrm>
          <a:prstGeom prst="rect">
            <a:avLst/>
          </a:prstGeom>
        </p:spPr>
      </p:pic>
      <p:pic>
        <p:nvPicPr>
          <p:cNvPr id="12" name="Picture 11" descr="A large pizza on a grid of small squares ">
            <a:extLst>
              <a:ext uri="{FF2B5EF4-FFF2-40B4-BE49-F238E27FC236}">
                <a16:creationId xmlns:a16="http://schemas.microsoft.com/office/drawing/2014/main" id="{4A4798B0-5BF9-2787-A7FA-E5F8F4016B0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304551">
            <a:off x="7055874" y="3987362"/>
            <a:ext cx="1405968" cy="1247604"/>
          </a:xfrm>
          <a:prstGeom prst="rect">
            <a:avLst/>
          </a:prstGeom>
        </p:spPr>
      </p:pic>
    </p:spTree>
    <p:extLst>
      <p:ext uri="{BB962C8B-B14F-4D97-AF65-F5344CB8AC3E}">
        <p14:creationId xmlns:p14="http://schemas.microsoft.com/office/powerpoint/2010/main" val="35797357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DF87752-09A8-E584-6BC6-FE175B9A0311}"/>
              </a:ext>
            </a:extLst>
          </p:cNvPr>
          <p:cNvSpPr>
            <a:spLocks noGrp="1"/>
          </p:cNvSpPr>
          <p:nvPr>
            <p:ph type="title"/>
          </p:nvPr>
        </p:nvSpPr>
        <p:spPr>
          <a:xfrm>
            <a:off x="3860367" y="4344"/>
            <a:ext cx="1645544" cy="1172433"/>
          </a:xfrm>
        </p:spPr>
        <p:txBody>
          <a:bodyPr>
            <a:normAutofit/>
          </a:bodyPr>
          <a:lstStyle/>
          <a:p>
            <a:pPr algn="l"/>
            <a:r>
              <a:rPr lang="en-AU" sz="3200" dirty="0">
                <a:solidFill>
                  <a:srgbClr val="1F497D"/>
                </a:solidFill>
              </a:rPr>
              <a:t>STEP 3</a:t>
            </a:r>
            <a:endParaRPr lang="en-AU" sz="3200" dirty="0">
              <a:ea typeface="Calibri"/>
              <a:cs typeface="Calibri"/>
            </a:endParaRPr>
          </a:p>
        </p:txBody>
      </p:sp>
      <p:pic>
        <p:nvPicPr>
          <p:cNvPr id="6" name="Picture 5" descr="The text apply and do with mathematical symbols ">
            <a:extLst>
              <a:ext uri="{FF2B5EF4-FFF2-40B4-BE49-F238E27FC236}">
                <a16:creationId xmlns:a16="http://schemas.microsoft.com/office/drawing/2014/main" id="{011AB03F-DA61-CD26-6AA4-C08280EF6A5F}"/>
              </a:ext>
            </a:extLst>
          </p:cNvPr>
          <p:cNvPicPr>
            <a:picLocks noChangeAspect="1"/>
          </p:cNvPicPr>
          <p:nvPr/>
        </p:nvPicPr>
        <p:blipFill>
          <a:blip r:embed="rId3"/>
          <a:srcRect l="56250" t="53714" b="190"/>
          <a:stretch/>
        </p:blipFill>
        <p:spPr>
          <a:xfrm>
            <a:off x="180975" y="1512210"/>
            <a:ext cx="2657475" cy="1531232"/>
          </a:xfrm>
          <a:prstGeom prst="rect">
            <a:avLst/>
          </a:prstGeom>
          <a:effectLst>
            <a:outerShdw blurRad="50800" dist="38100" dir="2700000">
              <a:srgbClr val="000000">
                <a:alpha val="40000"/>
              </a:srgbClr>
            </a:outerShdw>
          </a:effectLst>
        </p:spPr>
      </p:pic>
      <p:sp>
        <p:nvSpPr>
          <p:cNvPr id="2" name="TextBox 1">
            <a:extLst>
              <a:ext uri="{FF2B5EF4-FFF2-40B4-BE49-F238E27FC236}">
                <a16:creationId xmlns:a16="http://schemas.microsoft.com/office/drawing/2014/main" id="{82B47D5D-36FD-C297-BAB6-C15DD1BCDB7B}"/>
              </a:ext>
            </a:extLst>
          </p:cNvPr>
          <p:cNvSpPr txBox="1"/>
          <p:nvPr/>
        </p:nvSpPr>
        <p:spPr>
          <a:xfrm>
            <a:off x="3063044" y="1404957"/>
            <a:ext cx="5578624" cy="563231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ea typeface="+mn-lt"/>
                <a:cs typeface="+mn-lt"/>
              </a:rPr>
              <a:t>Apply calculation strategies: </a:t>
            </a:r>
            <a:endParaRPr lang="en-US" dirty="0"/>
          </a:p>
          <a:p>
            <a:pPr marL="342900" indent="-342900">
              <a:buFont typeface="Arial"/>
              <a:buChar char="•"/>
            </a:pPr>
            <a:r>
              <a:rPr lang="en-US" sz="2400" dirty="0">
                <a:ea typeface="Calibri"/>
                <a:cs typeface="Calibri"/>
              </a:rPr>
              <a:t>area formula</a:t>
            </a:r>
          </a:p>
          <a:p>
            <a:pPr marL="342900" indent="-342900">
              <a:buFont typeface="Arial"/>
              <a:buChar char="•"/>
            </a:pPr>
            <a:r>
              <a:rPr lang="en-US" sz="2400" dirty="0">
                <a:ea typeface="Calibri"/>
                <a:cs typeface="Calibri"/>
              </a:rPr>
              <a:t>percentage</a:t>
            </a:r>
          </a:p>
          <a:p>
            <a:pPr marL="342900" indent="-342900">
              <a:buFont typeface="Arial"/>
              <a:buChar char="•"/>
            </a:pPr>
            <a:r>
              <a:rPr lang="en-US" sz="2400" dirty="0">
                <a:ea typeface="Calibri"/>
                <a:cs typeface="Calibri"/>
              </a:rPr>
              <a:t>ratio</a:t>
            </a:r>
          </a:p>
          <a:p>
            <a:pPr marL="342900" indent="-342900">
              <a:buFont typeface="Arial"/>
              <a:buChar char="•"/>
            </a:pPr>
            <a:r>
              <a:rPr lang="en-US" sz="2400" dirty="0">
                <a:ea typeface="Calibri"/>
                <a:cs typeface="Calibri"/>
              </a:rPr>
              <a:t>calculation strategies.</a:t>
            </a:r>
          </a:p>
          <a:p>
            <a:endParaRPr lang="en-US" sz="2400" dirty="0">
              <a:ea typeface="Calibri"/>
              <a:cs typeface="Calibri"/>
            </a:endParaRPr>
          </a:p>
          <a:p>
            <a:r>
              <a:rPr lang="en-US" sz="2400" dirty="0">
                <a:ea typeface="Calibri"/>
                <a:cs typeface="Calibri"/>
              </a:rPr>
              <a:t>Solve the problem using a series of steps.</a:t>
            </a:r>
          </a:p>
          <a:p>
            <a:pPr marL="342900" indent="-342900">
              <a:buFont typeface="Arial" panose="020B0604020202020204" pitchFamily="34" charset="0"/>
              <a:buChar char="•"/>
            </a:pPr>
            <a:r>
              <a:rPr lang="en-US" sz="2400" dirty="0">
                <a:ea typeface="Calibri"/>
                <a:cs typeface="Calibri"/>
              </a:rPr>
              <a:t>How would you start? </a:t>
            </a:r>
          </a:p>
          <a:p>
            <a:pPr marL="342900" indent="-342900">
              <a:buFont typeface="Arial" panose="020B0604020202020204" pitchFamily="34" charset="0"/>
              <a:buChar char="•"/>
            </a:pPr>
            <a:r>
              <a:rPr lang="en-US" sz="2400" dirty="0">
                <a:ea typeface="Calibri"/>
                <a:cs typeface="Calibri"/>
              </a:rPr>
              <a:t>What steps will you follow?</a:t>
            </a:r>
          </a:p>
          <a:p>
            <a:endParaRPr lang="en-US" sz="2400" dirty="0">
              <a:ea typeface="Calibri"/>
              <a:cs typeface="Calibri"/>
            </a:endParaRPr>
          </a:p>
          <a:p>
            <a:r>
              <a:rPr lang="en-US" sz="2400" dirty="0">
                <a:ea typeface="Calibri"/>
                <a:cs typeface="Calibri"/>
              </a:rPr>
              <a:t>Create a representation of your mathematical solution.</a:t>
            </a:r>
          </a:p>
          <a:p>
            <a:endParaRPr lang="en-US" sz="2400" dirty="0">
              <a:ea typeface="Calibri"/>
              <a:cs typeface="Calibri"/>
            </a:endParaRPr>
          </a:p>
          <a:p>
            <a:endParaRPr lang="en-US" sz="2400" dirty="0">
              <a:ea typeface="Calibri"/>
              <a:cs typeface="Calibri"/>
            </a:endParaRPr>
          </a:p>
          <a:p>
            <a:endParaRPr lang="en-US" sz="2400" dirty="0">
              <a:ea typeface="Calibri"/>
              <a:cs typeface="Calibri"/>
            </a:endParaRPr>
          </a:p>
        </p:txBody>
      </p:sp>
    </p:spTree>
    <p:extLst>
      <p:ext uri="{BB962C8B-B14F-4D97-AF65-F5344CB8AC3E}">
        <p14:creationId xmlns:p14="http://schemas.microsoft.com/office/powerpoint/2010/main" val="36900720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DF87752-09A8-E584-6BC6-FE175B9A0311}"/>
              </a:ext>
            </a:extLst>
          </p:cNvPr>
          <p:cNvSpPr>
            <a:spLocks noGrp="1"/>
          </p:cNvSpPr>
          <p:nvPr>
            <p:ph type="title"/>
          </p:nvPr>
        </p:nvSpPr>
        <p:spPr>
          <a:xfrm>
            <a:off x="3924844" y="4344"/>
            <a:ext cx="1308506" cy="1172433"/>
          </a:xfrm>
        </p:spPr>
        <p:txBody>
          <a:bodyPr>
            <a:normAutofit/>
          </a:bodyPr>
          <a:lstStyle/>
          <a:p>
            <a:pPr algn="l"/>
            <a:r>
              <a:rPr lang="en-AU" sz="3200" dirty="0">
                <a:solidFill>
                  <a:srgbClr val="1F497D"/>
                </a:solidFill>
              </a:rPr>
              <a:t>STEP 4</a:t>
            </a:r>
            <a:endParaRPr lang="en-AU" sz="3200" dirty="0">
              <a:ea typeface="Calibri"/>
              <a:cs typeface="Calibri"/>
            </a:endParaRPr>
          </a:p>
        </p:txBody>
      </p:sp>
      <p:pic>
        <p:nvPicPr>
          <p:cNvPr id="5" name="Picture 4" descr="Speech bubbles with text 'communicate'">
            <a:extLst>
              <a:ext uri="{FF2B5EF4-FFF2-40B4-BE49-F238E27FC236}">
                <a16:creationId xmlns:a16="http://schemas.microsoft.com/office/drawing/2014/main" id="{BF410E21-D4EE-19A2-D656-4CDE0AF49974}"/>
              </a:ext>
            </a:extLst>
          </p:cNvPr>
          <p:cNvPicPr>
            <a:picLocks noChangeAspect="1"/>
          </p:cNvPicPr>
          <p:nvPr/>
        </p:nvPicPr>
        <p:blipFill>
          <a:blip r:embed="rId3"/>
          <a:stretch>
            <a:fillRect/>
          </a:stretch>
        </p:blipFill>
        <p:spPr>
          <a:xfrm>
            <a:off x="290513" y="1543050"/>
            <a:ext cx="2514600" cy="1295400"/>
          </a:xfrm>
          <a:prstGeom prst="rect">
            <a:avLst/>
          </a:prstGeom>
          <a:effectLst>
            <a:outerShdw blurRad="50800" dist="38100" dir="2700000">
              <a:srgbClr val="000000">
                <a:alpha val="40000"/>
              </a:srgbClr>
            </a:outerShdw>
          </a:effectLst>
        </p:spPr>
      </p:pic>
      <p:sp>
        <p:nvSpPr>
          <p:cNvPr id="2" name="TextBox 1">
            <a:extLst>
              <a:ext uri="{FF2B5EF4-FFF2-40B4-BE49-F238E27FC236}">
                <a16:creationId xmlns:a16="http://schemas.microsoft.com/office/drawing/2014/main" id="{82B47D5D-36FD-C297-BAB6-C15DD1BCDB7B}"/>
              </a:ext>
            </a:extLst>
          </p:cNvPr>
          <p:cNvSpPr txBox="1"/>
          <p:nvPr/>
        </p:nvSpPr>
        <p:spPr>
          <a:xfrm>
            <a:off x="3063044" y="1404957"/>
            <a:ext cx="5207882" cy="60016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ea typeface="+mn-lt"/>
                <a:cs typeface="+mn-lt"/>
              </a:rPr>
              <a:t>Share your solution: </a:t>
            </a:r>
            <a:endParaRPr lang="en-US" sz="2400" dirty="0">
              <a:solidFill>
                <a:schemeClr val="tx2">
                  <a:lumMod val="50000"/>
                </a:schemeClr>
              </a:solidFill>
              <a:ea typeface="+mn-lt"/>
              <a:cs typeface="+mn-lt"/>
            </a:endParaRPr>
          </a:p>
          <a:p>
            <a:pPr marL="342900" indent="-342900">
              <a:buFont typeface="Arial"/>
              <a:buChar char="•"/>
            </a:pPr>
            <a:r>
              <a:rPr lang="en-AU" sz="2400" dirty="0">
                <a:cs typeface="Calibri"/>
              </a:rPr>
              <a:t>Was the claim accurate? What maths did you use to work out the problem? </a:t>
            </a:r>
            <a:endParaRPr lang="en-US" sz="2400" dirty="0">
              <a:cs typeface="Calibri"/>
            </a:endParaRPr>
          </a:p>
          <a:p>
            <a:pPr marL="342900" indent="-342900">
              <a:buFont typeface="Arial"/>
              <a:buChar char="•"/>
            </a:pPr>
            <a:endParaRPr lang="en-US" sz="2400" dirty="0">
              <a:ea typeface="Calibri"/>
              <a:cs typeface="Calibri"/>
            </a:endParaRPr>
          </a:p>
          <a:p>
            <a:pPr marL="342900" indent="-342900">
              <a:buFont typeface="Arial"/>
              <a:buChar char="•"/>
            </a:pPr>
            <a:r>
              <a:rPr lang="en-US" sz="2400" dirty="0">
                <a:ea typeface="Calibri"/>
                <a:cs typeface="Calibri"/>
              </a:rPr>
              <a:t>Explain why you chose your method of modelling the problem. </a:t>
            </a:r>
          </a:p>
          <a:p>
            <a:pPr marL="342900" indent="-342900">
              <a:buFont typeface="Arial"/>
              <a:buChar char="•"/>
            </a:pPr>
            <a:endParaRPr lang="en-US" sz="2400" dirty="0">
              <a:ea typeface="Calibri"/>
              <a:cs typeface="Calibri"/>
            </a:endParaRPr>
          </a:p>
          <a:p>
            <a:pPr marL="342900" indent="-342900">
              <a:buFont typeface="Arial"/>
              <a:buChar char="•"/>
            </a:pPr>
            <a:r>
              <a:rPr lang="en-US" sz="2400" dirty="0">
                <a:latin typeface="Calibri"/>
                <a:ea typeface="Calibri"/>
                <a:cs typeface="Calibri"/>
              </a:rPr>
              <a:t>Propose an ad campaign for the company with </a:t>
            </a:r>
            <a:r>
              <a:rPr lang="en-US" sz="2400" b="1" dirty="0">
                <a:latin typeface="Calibri"/>
                <a:ea typeface="Calibri"/>
                <a:cs typeface="Calibri"/>
              </a:rPr>
              <a:t>your </a:t>
            </a:r>
            <a:r>
              <a:rPr lang="en-US" sz="2400" dirty="0">
                <a:latin typeface="Calibri"/>
                <a:ea typeface="Calibri"/>
                <a:cs typeface="Calibri"/>
              </a:rPr>
              <a:t>claim about the size difference between two of their pizzas, for example large and extra-large.  </a:t>
            </a:r>
          </a:p>
          <a:p>
            <a:pPr marL="342900" indent="-342900">
              <a:buFont typeface="Arial"/>
              <a:buChar char="•"/>
            </a:pPr>
            <a:endParaRPr lang="en-US" sz="2400" dirty="0">
              <a:ea typeface="Calibri"/>
              <a:cs typeface="Calibri"/>
            </a:endParaRPr>
          </a:p>
          <a:p>
            <a:endParaRPr lang="en-US" sz="2400" dirty="0">
              <a:ea typeface="Calibri"/>
              <a:cs typeface="Calibri"/>
            </a:endParaRPr>
          </a:p>
          <a:p>
            <a:endParaRPr lang="en-US" sz="2400" dirty="0">
              <a:ea typeface="Calibri"/>
              <a:cs typeface="Calibri"/>
            </a:endParaRPr>
          </a:p>
          <a:p>
            <a:endParaRPr lang="en-US" sz="2400" dirty="0">
              <a:ea typeface="Calibri"/>
              <a:cs typeface="Calibri"/>
            </a:endParaRPr>
          </a:p>
        </p:txBody>
      </p:sp>
    </p:spTree>
    <p:extLst>
      <p:ext uri="{BB962C8B-B14F-4D97-AF65-F5344CB8AC3E}">
        <p14:creationId xmlns:p14="http://schemas.microsoft.com/office/powerpoint/2010/main" val="1232633523"/>
      </p:ext>
    </p:extLst>
  </p:cSld>
  <p:clrMapOvr>
    <a:masterClrMapping/>
  </p:clrMapOvr>
</p:sld>
</file>

<file path=ppt/theme/theme1.xml><?xml version="1.0" encoding="utf-8"?>
<a:theme xmlns:a="http://schemas.openxmlformats.org/drawingml/2006/main" name="2_Office Theme">
  <a:themeElements>
    <a:clrScheme name="Custom 6">
      <a:dk1>
        <a:srgbClr val="1F497D"/>
      </a:dk1>
      <a:lt1>
        <a:sysClr val="window" lastClr="FFFFFF"/>
      </a:lt1>
      <a:dk2>
        <a:srgbClr val="1F497D"/>
      </a:dk2>
      <a:lt2>
        <a:srgbClr val="FFFFFF"/>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Custom 6">
      <a:dk1>
        <a:srgbClr val="1F497D"/>
      </a:dk1>
      <a:lt1>
        <a:sysClr val="window" lastClr="FFFFFF"/>
      </a:lt1>
      <a:dk2>
        <a:srgbClr val="1F497D"/>
      </a:dk2>
      <a:lt2>
        <a:srgbClr val="FFFFFF"/>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Office Theme">
  <a:themeElements>
    <a:clrScheme name="Custom 6">
      <a:dk1>
        <a:srgbClr val="1F497D"/>
      </a:dk1>
      <a:lt1>
        <a:sysClr val="window" lastClr="FFFFFF"/>
      </a:lt1>
      <a:dk2>
        <a:srgbClr val="1F497D"/>
      </a:dk2>
      <a:lt2>
        <a:srgbClr val="FFFFFF"/>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5_Office Theme">
  <a:themeElements>
    <a:clrScheme name="Custom 6">
      <a:dk1>
        <a:srgbClr val="1F497D"/>
      </a:dk1>
      <a:lt1>
        <a:sysClr val="window" lastClr="FFFFFF"/>
      </a:lt1>
      <a:dk2>
        <a:srgbClr val="1F497D"/>
      </a:dk2>
      <a:lt2>
        <a:srgbClr val="FFFFFF"/>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810856600FD2D4391AFDDFCF33A69BD" ma:contentTypeVersion="19" ma:contentTypeDescription="Create a new document." ma:contentTypeScope="" ma:versionID="e39b5eb3708ccab1ed6e63c44a6ae965">
  <xsd:schema xmlns:xsd="http://www.w3.org/2001/XMLSchema" xmlns:xs="http://www.w3.org/2001/XMLSchema" xmlns:p="http://schemas.microsoft.com/office/2006/metadata/properties" xmlns:ns2="64eff3df-e3d6-48ed-978f-45ff25640900" xmlns:ns3="ff236c08-9611-4854-a4bb-16d44b7327b6" targetNamespace="http://schemas.microsoft.com/office/2006/metadata/properties" ma:root="true" ma:fieldsID="c02f4a560dbdabc0115429e529d2fd1b" ns2:_="" ns3:_="">
    <xsd:import namespace="64eff3df-e3d6-48ed-978f-45ff25640900"/>
    <xsd:import namespace="ff236c08-9611-4854-a4bb-16d44b7327b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LengthInSeconds" minOccurs="0"/>
                <xsd:element ref="ns3:MediaServiceAutoTags" minOccurs="0"/>
                <xsd:element ref="ns3:MediaServiceGenerationTime" minOccurs="0"/>
                <xsd:element ref="ns3:MediaServiceEventHashCode" minOccurs="0"/>
                <xsd:element ref="ns3:MediaServiceOCR" minOccurs="0"/>
                <xsd:element ref="ns3:Comments" minOccurs="0"/>
                <xsd:element ref="ns3:lcf76f155ced4ddcb4097134ff3c332f" minOccurs="0"/>
                <xsd:element ref="ns2:TaxCatchAll" minOccurs="0"/>
                <xsd:element ref="ns3:MediaServiceLocation"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4eff3df-e3d6-48ed-978f-45ff2564090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a7267be2-ffe6-46cd-94d9-2cfd9b1e6422}" ma:internalName="TaxCatchAll" ma:showField="CatchAllData" ma:web="64eff3df-e3d6-48ed-978f-45ff25640900">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f236c08-9611-4854-a4bb-16d44b7327b6"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Comments" ma:index="20" nillable="true" ma:displayName="Comments" ma:format="Dropdown" ma:internalName="Comments">
      <xsd:simpleType>
        <xsd:restriction base="dms:Note">
          <xsd:maxLength value="255"/>
        </xsd:restrictio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8f7212af-5298-4b34-9fde-95afa33fa15c" ma:termSetId="09814cd3-568e-fe90-9814-8d621ff8fb84" ma:anchorId="fba54fb3-c3e1-fe81-a776-ca4b69148c4d" ma:open="true" ma:isKeyword="false">
      <xsd:complexType>
        <xsd:sequence>
          <xsd:element ref="pc:Terms" minOccurs="0" maxOccurs="1"/>
        </xsd:sequence>
      </xsd:complexType>
    </xsd:element>
    <xsd:element name="MediaServiceLocation" ma:index="24" nillable="true" ma:displayName="Location" ma:indexed="true" ma:internalName="MediaServiceLocation" ma:readOnly="true">
      <xsd:simpleType>
        <xsd:restriction base="dms:Text"/>
      </xsd:simple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Comments xmlns="ff236c08-9611-4854-a4bb-16d44b7327b6" xsi:nil="true"/>
    <lcf76f155ced4ddcb4097134ff3c332f xmlns="ff236c08-9611-4854-a4bb-16d44b7327b6">
      <Terms xmlns="http://schemas.microsoft.com/office/infopath/2007/PartnerControls"/>
    </lcf76f155ced4ddcb4097134ff3c332f>
    <TaxCatchAll xmlns="64eff3df-e3d6-48ed-978f-45ff25640900" xsi:nil="true"/>
  </documentManagement>
</p:properties>
</file>

<file path=customXml/itemProps1.xml><?xml version="1.0" encoding="utf-8"?>
<ds:datastoreItem xmlns:ds="http://schemas.openxmlformats.org/officeDocument/2006/customXml" ds:itemID="{BD767AFF-5DE1-4CEB-8860-A63F28CA2F8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4eff3df-e3d6-48ed-978f-45ff25640900"/>
    <ds:schemaRef ds:uri="ff236c08-9611-4854-a4bb-16d44b7327b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F3D01EC-FACF-490B-86A3-9D5C0EC73AA2}">
  <ds:schemaRefs>
    <ds:schemaRef ds:uri="http://schemas.microsoft.com/sharepoint/v3/contenttype/forms"/>
  </ds:schemaRefs>
</ds:datastoreItem>
</file>

<file path=customXml/itemProps3.xml><?xml version="1.0" encoding="utf-8"?>
<ds:datastoreItem xmlns:ds="http://schemas.openxmlformats.org/officeDocument/2006/customXml" ds:itemID="{57D0F61A-6165-4D17-B686-E512E3457963}">
  <ds:schemaRefs>
    <ds:schemaRef ds:uri="http://schemas.microsoft.com/office/2006/documentManagement/types"/>
    <ds:schemaRef ds:uri="http://purl.org/dc/terms/"/>
    <ds:schemaRef ds:uri="http://purl.org/dc/dcmitype/"/>
    <ds:schemaRef ds:uri="http://schemas.microsoft.com/office/2006/metadata/properties"/>
    <ds:schemaRef ds:uri="http://www.w3.org/XML/1998/namespace"/>
    <ds:schemaRef ds:uri="http://schemas.microsoft.com/office/infopath/2007/PartnerControls"/>
    <ds:schemaRef ds:uri="http://schemas.openxmlformats.org/package/2006/metadata/core-properties"/>
    <ds:schemaRef ds:uri="ff236c08-9611-4854-a4bb-16d44b7327b6"/>
    <ds:schemaRef ds:uri="64eff3df-e3d6-48ed-978f-45ff25640900"/>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858</TotalTime>
  <Words>1010</Words>
  <Application>Microsoft Office PowerPoint</Application>
  <PresentationFormat>On-screen Show (4:3)</PresentationFormat>
  <Paragraphs>145</Paragraphs>
  <Slides>11</Slides>
  <Notes>11</Notes>
  <HiddenSlides>0</HiddenSlides>
  <MMClips>0</MMClips>
  <ScaleCrop>false</ScaleCrop>
  <HeadingPairs>
    <vt:vector size="4" baseType="variant">
      <vt:variant>
        <vt:lpstr>Theme</vt:lpstr>
      </vt:variant>
      <vt:variant>
        <vt:i4>4</vt:i4>
      </vt:variant>
      <vt:variant>
        <vt:lpstr>Slide Titles</vt:lpstr>
      </vt:variant>
      <vt:variant>
        <vt:i4>11</vt:i4>
      </vt:variant>
    </vt:vector>
  </HeadingPairs>
  <TitlesOfParts>
    <vt:vector size="15" baseType="lpstr">
      <vt:lpstr>2_Office Theme</vt:lpstr>
      <vt:lpstr>3_Office Theme</vt:lpstr>
      <vt:lpstr>4_Office Theme</vt:lpstr>
      <vt:lpstr>5_Office Theme</vt:lpstr>
      <vt:lpstr>Pizza problem     </vt:lpstr>
      <vt:lpstr>What do you notice?  What do you wonder? </vt:lpstr>
      <vt:lpstr>Investigating a claim</vt:lpstr>
      <vt:lpstr>Introducing the  4-STEP PROBLEM-SOLVING MODEL</vt:lpstr>
      <vt:lpstr>Using the 4-STEP PROBLEM-SOLVING MODEL</vt:lpstr>
      <vt:lpstr>STEP 1</vt:lpstr>
      <vt:lpstr>STEP 2</vt:lpstr>
      <vt:lpstr>STEP 3</vt:lpstr>
      <vt:lpstr>STEP 4</vt:lpstr>
      <vt:lpstr>Reflection</vt:lpstr>
      <vt:lpstr>Answers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Martin</dc:creator>
  <cp:lastModifiedBy>Martine Power</cp:lastModifiedBy>
  <cp:revision>1091</cp:revision>
  <dcterms:created xsi:type="dcterms:W3CDTF">2021-03-16T22:56:28Z</dcterms:created>
  <dcterms:modified xsi:type="dcterms:W3CDTF">2024-11-14T23:30:44Z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0x0101000810856600FD2D4391AFDDFCF33A69BD</vt:lpwstr>
  </property>
  <property fmtid="{D5CDD505-2E9C-101B-9397-08002B2CF9AE}" pid="3" name="MediaServiceImageTags">
    <vt:lpwstr/>
  </property>
</Properties>
</file>