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"/>
    <p:sldMasterId id="2147483720" r:id="rId4"/>
    <p:sldMasterId id="2147483696" r:id="rId5"/>
    <p:sldMasterId id="2147483708" r:id="rId6"/>
  </p:sldMasterIdLst>
  <p:notesMasterIdLst>
    <p:notesMasterId r:id="rId18"/>
  </p:notesMasterIdLst>
  <p:sldIdLst>
    <p:sldId id="259" r:id="rId7"/>
    <p:sldId id="266" r:id="rId8"/>
    <p:sldId id="264" r:id="rId9"/>
    <p:sldId id="267" r:id="rId10"/>
    <p:sldId id="268" r:id="rId11"/>
    <p:sldId id="263" r:id="rId12"/>
    <p:sldId id="274" r:id="rId13"/>
    <p:sldId id="269" r:id="rId14"/>
    <p:sldId id="260" r:id="rId15"/>
    <p:sldId id="275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D011FB-E587-8D1F-64AA-2EC6A225EA05}" name="Martine Power" initials="MP" userId="S::Martine.Power@esa.edu.au::f3410e55-3c0b-475c-b0b5-72038337e5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C9A3E5-E3E5-4796-9083-935288695FE0}" v="27" dt="2024-05-08T03:13:30.9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493" autoAdjust="0"/>
  </p:normalViewPr>
  <p:slideViewPr>
    <p:cSldViewPr snapToGrid="0">
      <p:cViewPr>
        <p:scale>
          <a:sx n="140" d="100"/>
          <a:sy n="140" d="100"/>
        </p:scale>
        <p:origin x="576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97c3b196ca33875668a6df3b5334c777242bc1c039d1809747748080c3a88b6b::" providerId="AD" clId="Web-{FEC36070-526E-D050-0B58-E0897DFC4B62}"/>
    <pc:docChg chg="addSld modSld">
      <pc:chgData name="Guest User" userId="S::urn:spo:anon#97c3b196ca33875668a6df3b5334c777242bc1c039d1809747748080c3a88b6b::" providerId="AD" clId="Web-{FEC36070-526E-D050-0B58-E0897DFC4B62}" dt="2024-01-07T23:43:35.020" v="311"/>
      <pc:docMkLst>
        <pc:docMk/>
      </pc:docMkLst>
      <pc:sldChg chg="modSp">
        <pc:chgData name="Guest User" userId="S::urn:spo:anon#97c3b196ca33875668a6df3b5334c777242bc1c039d1809747748080c3a88b6b::" providerId="AD" clId="Web-{FEC36070-526E-D050-0B58-E0897DFC4B62}" dt="2024-01-07T23:40:28.092" v="239" actId="1076"/>
        <pc:sldMkLst>
          <pc:docMk/>
          <pc:sldMk cId="3938349100" sldId="263"/>
        </pc:sldMkLst>
        <pc:spChg chg="mod">
          <ac:chgData name="Guest User" userId="S::urn:spo:anon#97c3b196ca33875668a6df3b5334c777242bc1c039d1809747748080c3a88b6b::" providerId="AD" clId="Web-{FEC36070-526E-D050-0B58-E0897DFC4B62}" dt="2024-01-07T23:39:16.480" v="220" actId="1076"/>
          <ac:spMkLst>
            <pc:docMk/>
            <pc:sldMk cId="3938349100" sldId="263"/>
            <ac:spMk id="17" creationId="{4FDC8CCA-6D5F-1BDF-4D9E-D3521054BAE5}"/>
          </ac:spMkLst>
        </pc:spChg>
        <pc:spChg chg="mod">
          <ac:chgData name="Guest User" userId="S::urn:spo:anon#97c3b196ca33875668a6df3b5334c777242bc1c039d1809747748080c3a88b6b::" providerId="AD" clId="Web-{FEC36070-526E-D050-0B58-E0897DFC4B62}" dt="2024-01-07T23:40:04.607" v="235" actId="20577"/>
          <ac:spMkLst>
            <pc:docMk/>
            <pc:sldMk cId="3938349100" sldId="263"/>
            <ac:spMk id="19" creationId="{EF2DC9AA-9E92-AD1E-265F-8C765456E1DB}"/>
          </ac:spMkLst>
        </pc:spChg>
        <pc:picChg chg="mod">
          <ac:chgData name="Guest User" userId="S::urn:spo:anon#97c3b196ca33875668a6df3b5334c777242bc1c039d1809747748080c3a88b6b::" providerId="AD" clId="Web-{FEC36070-526E-D050-0B58-E0897DFC4B62}" dt="2024-01-07T23:40:28.092" v="239" actId="1076"/>
          <ac:picMkLst>
            <pc:docMk/>
            <pc:sldMk cId="3938349100" sldId="263"/>
            <ac:picMk id="4" creationId="{4F5BEED9-00EF-8591-A4FF-6342A7ACBBFE}"/>
          </ac:picMkLst>
        </pc:picChg>
        <pc:picChg chg="mod">
          <ac:chgData name="Guest User" userId="S::urn:spo:anon#97c3b196ca33875668a6df3b5334c777242bc1c039d1809747748080c3a88b6b::" providerId="AD" clId="Web-{FEC36070-526E-D050-0B58-E0897DFC4B62}" dt="2024-01-07T23:40:08.185" v="236" actId="1076"/>
          <ac:picMkLst>
            <pc:docMk/>
            <pc:sldMk cId="3938349100" sldId="263"/>
            <ac:picMk id="6" creationId="{32A603A3-B788-FC6A-20BA-785AC36FD301}"/>
          </ac:picMkLst>
        </pc:picChg>
      </pc:sldChg>
      <pc:sldChg chg="addSp delSp modSp add replId">
        <pc:chgData name="Guest User" userId="S::urn:spo:anon#97c3b196ca33875668a6df3b5334c777242bc1c039d1809747748080c3a88b6b::" providerId="AD" clId="Web-{FEC36070-526E-D050-0B58-E0897DFC4B62}" dt="2024-01-07T23:43:35.020" v="311"/>
        <pc:sldMkLst>
          <pc:docMk/>
          <pc:sldMk cId="1269914933" sldId="274"/>
        </pc:sldMkLst>
        <pc:spChg chg="mod">
          <ac:chgData name="Guest User" userId="S::urn:spo:anon#97c3b196ca33875668a6df3b5334c777242bc1c039d1809747748080c3a88b6b::" providerId="AD" clId="Web-{FEC36070-526E-D050-0B58-E0897DFC4B62}" dt="2024-01-07T23:24:31.061" v="137" actId="20577"/>
          <ac:spMkLst>
            <pc:docMk/>
            <pc:sldMk cId="1269914933" sldId="274"/>
            <ac:spMk id="5" creationId="{7061A6B0-AE54-CBD5-B4BC-2C7581F9BA50}"/>
          </ac:spMkLst>
        </pc:spChg>
        <pc:spChg chg="add mod">
          <ac:chgData name="Guest User" userId="S::urn:spo:anon#97c3b196ca33875668a6df3b5334c777242bc1c039d1809747748080c3a88b6b::" providerId="AD" clId="Web-{FEC36070-526E-D050-0B58-E0897DFC4B62}" dt="2024-01-07T23:31:44.606" v="177" actId="1076"/>
          <ac:spMkLst>
            <pc:docMk/>
            <pc:sldMk cId="1269914933" sldId="274"/>
            <ac:spMk id="7" creationId="{BB1C1D40-9656-B8FF-7472-98F8C14A1C8E}"/>
          </ac:spMkLst>
        </pc:spChg>
        <pc:spChg chg="mod">
          <ac:chgData name="Guest User" userId="S::urn:spo:anon#97c3b196ca33875668a6df3b5334c777242bc1c039d1809747748080c3a88b6b::" providerId="AD" clId="Web-{FEC36070-526E-D050-0B58-E0897DFC4B62}" dt="2024-01-07T23:37:25.149" v="218" actId="20577"/>
          <ac:spMkLst>
            <pc:docMk/>
            <pc:sldMk cId="1269914933" sldId="274"/>
            <ac:spMk id="9" creationId="{EDDCCA59-A7C1-BCBF-600E-703C3789B36F}"/>
          </ac:spMkLst>
        </pc:spChg>
        <pc:spChg chg="add mod">
          <ac:chgData name="Guest User" userId="S::urn:spo:anon#97c3b196ca33875668a6df3b5334c777242bc1c039d1809747748080c3a88b6b::" providerId="AD" clId="Web-{FEC36070-526E-D050-0B58-E0897DFC4B62}" dt="2024-01-07T23:31:26.043" v="174" actId="1076"/>
          <ac:spMkLst>
            <pc:docMk/>
            <pc:sldMk cId="1269914933" sldId="274"/>
            <ac:spMk id="10" creationId="{4DFE342D-0662-A053-57D6-1387858BFC1A}"/>
          </ac:spMkLst>
        </pc:spChg>
        <pc:spChg chg="add mod">
          <ac:chgData name="Guest User" userId="S::urn:spo:anon#97c3b196ca33875668a6df3b5334c777242bc1c039d1809747748080c3a88b6b::" providerId="AD" clId="Web-{FEC36070-526E-D050-0B58-E0897DFC4B62}" dt="2024-01-07T23:32:39.014" v="198" actId="20577"/>
          <ac:spMkLst>
            <pc:docMk/>
            <pc:sldMk cId="1269914933" sldId="274"/>
            <ac:spMk id="12" creationId="{71760625-6A3E-D3CF-F0AD-6DDCED82B407}"/>
          </ac:spMkLst>
        </pc:spChg>
        <pc:spChg chg="mod">
          <ac:chgData name="Guest User" userId="S::urn:spo:anon#97c3b196ca33875668a6df3b5334c777242bc1c039d1809747748080c3a88b6b::" providerId="AD" clId="Web-{FEC36070-526E-D050-0B58-E0897DFC4B62}" dt="2024-01-07T23:43:21.379" v="276" actId="1076"/>
          <ac:spMkLst>
            <pc:docMk/>
            <pc:sldMk cId="1269914933" sldId="274"/>
            <ac:spMk id="17" creationId="{E14AC70B-5B14-CDF4-C0A2-84D08778021D}"/>
          </ac:spMkLst>
        </pc:spChg>
        <pc:spChg chg="mod">
          <ac:chgData name="Guest User" userId="S::urn:spo:anon#97c3b196ca33875668a6df3b5334c777242bc1c039d1809747748080c3a88b6b::" providerId="AD" clId="Web-{FEC36070-526E-D050-0B58-E0897DFC4B62}" dt="2024-01-07T23:43:18.691" v="275" actId="1076"/>
          <ac:spMkLst>
            <pc:docMk/>
            <pc:sldMk cId="1269914933" sldId="274"/>
            <ac:spMk id="19" creationId="{70037BA9-4793-949F-EF78-E9ED15EB0087}"/>
          </ac:spMkLst>
        </pc:spChg>
        <pc:graphicFrameChg chg="mod modGraphic">
          <ac:chgData name="Guest User" userId="S::urn:spo:anon#97c3b196ca33875668a6df3b5334c777242bc1c039d1809747748080c3a88b6b::" providerId="AD" clId="Web-{FEC36070-526E-D050-0B58-E0897DFC4B62}" dt="2024-01-07T23:43:35.020" v="311"/>
          <ac:graphicFrameMkLst>
            <pc:docMk/>
            <pc:sldMk cId="1269914933" sldId="274"/>
            <ac:graphicFrameMk id="3" creationId="{A4BF0765-F373-8EFE-CAB6-0F918449A800}"/>
          </ac:graphicFrameMkLst>
        </pc:graphicFrameChg>
        <pc:picChg chg="add mod">
          <ac:chgData name="Guest User" userId="S::urn:spo:anon#97c3b196ca33875668a6df3b5334c777242bc1c039d1809747748080c3a88b6b::" providerId="AD" clId="Web-{FEC36070-526E-D050-0B58-E0897DFC4B62}" dt="2024-01-07T23:31:56.200" v="180" actId="1076"/>
          <ac:picMkLst>
            <pc:docMk/>
            <pc:sldMk cId="1269914933" sldId="274"/>
            <ac:picMk id="2" creationId="{844CF38D-9BC9-994E-7112-34575B5E40F6}"/>
          </ac:picMkLst>
        </pc:picChg>
        <pc:picChg chg="del">
          <ac:chgData name="Guest User" userId="S::urn:spo:anon#97c3b196ca33875668a6df3b5334c777242bc1c039d1809747748080c3a88b6b::" providerId="AD" clId="Web-{FEC36070-526E-D050-0B58-E0897DFC4B62}" dt="2024-01-07T23:14:55.824" v="16"/>
          <ac:picMkLst>
            <pc:docMk/>
            <pc:sldMk cId="1269914933" sldId="274"/>
            <ac:picMk id="4" creationId="{95CEC4B7-242E-358B-6B1E-0DE57E46F7EA}"/>
          </ac:picMkLst>
        </pc:picChg>
        <pc:picChg chg="mod">
          <ac:chgData name="Guest User" userId="S::urn:spo:anon#97c3b196ca33875668a6df3b5334c777242bc1c039d1809747748080c3a88b6b::" providerId="AD" clId="Web-{FEC36070-526E-D050-0B58-E0897DFC4B62}" dt="2024-01-07T23:43:24.582" v="277" actId="1076"/>
          <ac:picMkLst>
            <pc:docMk/>
            <pc:sldMk cId="1269914933" sldId="274"/>
            <ac:picMk id="6" creationId="{F6221E00-6D1E-7220-960E-323C20A8E14C}"/>
          </ac:picMkLst>
        </pc:picChg>
        <pc:picChg chg="add mod">
          <ac:chgData name="Guest User" userId="S::urn:spo:anon#97c3b196ca33875668a6df3b5334c777242bc1c039d1809747748080c3a88b6b::" providerId="AD" clId="Web-{FEC36070-526E-D050-0B58-E0897DFC4B62}" dt="2024-01-07T23:31:51.716" v="179" actId="1076"/>
          <ac:picMkLst>
            <pc:docMk/>
            <pc:sldMk cId="1269914933" sldId="274"/>
            <ac:picMk id="8" creationId="{1233E9D1-EEAB-6131-F549-E142CBD27D99}"/>
          </ac:picMkLst>
        </pc:picChg>
        <pc:picChg chg="add mod">
          <ac:chgData name="Guest User" userId="S::urn:spo:anon#97c3b196ca33875668a6df3b5334c777242bc1c039d1809747748080c3a88b6b::" providerId="AD" clId="Web-{FEC36070-526E-D050-0B58-E0897DFC4B62}" dt="2024-01-07T23:33:14.641" v="199"/>
          <ac:picMkLst>
            <pc:docMk/>
            <pc:sldMk cId="1269914933" sldId="274"/>
            <ac:picMk id="11" creationId="{FD3FC6E7-08A7-7598-A499-0E66FB292437}"/>
          </ac:picMkLst>
        </pc:picChg>
      </pc:sldChg>
    </pc:docChg>
  </pc:docChgLst>
  <pc:docChgLst>
    <pc:chgData name="Nerida McGeachie" userId="S::nerida@educatesolutions.com.au::382e82f6-09f2-4db4-ae4f-aa209d8e50a1" providerId="AD" clId="Web-{CB17252B-4A3B-DB9A-E296-6BFAFA745848}"/>
    <pc:docChg chg="modSld">
      <pc:chgData name="Nerida McGeachie" userId="S::nerida@educatesolutions.com.au::382e82f6-09f2-4db4-ae4f-aa209d8e50a1" providerId="AD" clId="Web-{CB17252B-4A3B-DB9A-E296-6BFAFA745848}" dt="2024-01-08T02:53:33.111" v="21" actId="20577"/>
      <pc:docMkLst>
        <pc:docMk/>
      </pc:docMkLst>
      <pc:sldChg chg="addSp delSp modSp">
        <pc:chgData name="Nerida McGeachie" userId="S::nerida@educatesolutions.com.au::382e82f6-09f2-4db4-ae4f-aa209d8e50a1" providerId="AD" clId="Web-{CB17252B-4A3B-DB9A-E296-6BFAFA745848}" dt="2024-01-08T02:12:44.611" v="7" actId="1076"/>
        <pc:sldMkLst>
          <pc:docMk/>
          <pc:sldMk cId="3938349100" sldId="263"/>
        </pc:sldMkLst>
        <pc:spChg chg="mod">
          <ac:chgData name="Nerida McGeachie" userId="S::nerida@educatesolutions.com.au::382e82f6-09f2-4db4-ae4f-aa209d8e50a1" providerId="AD" clId="Web-{CB17252B-4A3B-DB9A-E296-6BFAFA745848}" dt="2024-01-08T02:12:38.518" v="5" actId="1076"/>
          <ac:spMkLst>
            <pc:docMk/>
            <pc:sldMk cId="3938349100" sldId="263"/>
            <ac:spMk id="17" creationId="{4FDC8CCA-6D5F-1BDF-4D9E-D3521054BAE5}"/>
          </ac:spMkLst>
        </pc:spChg>
        <pc:spChg chg="mod">
          <ac:chgData name="Nerida McGeachie" userId="S::nerida@educatesolutions.com.au::382e82f6-09f2-4db4-ae4f-aa209d8e50a1" providerId="AD" clId="Web-{CB17252B-4A3B-DB9A-E296-6BFAFA745848}" dt="2024-01-08T02:12:42.049" v="6" actId="1076"/>
          <ac:spMkLst>
            <pc:docMk/>
            <pc:sldMk cId="3938349100" sldId="263"/>
            <ac:spMk id="19" creationId="{EF2DC9AA-9E92-AD1E-265F-8C765456E1DB}"/>
          </ac:spMkLst>
        </pc:spChg>
        <pc:picChg chg="add mod">
          <ac:chgData name="Nerida McGeachie" userId="S::nerida@educatesolutions.com.au::382e82f6-09f2-4db4-ae4f-aa209d8e50a1" providerId="AD" clId="Web-{CB17252B-4A3B-DB9A-E296-6BFAFA745848}" dt="2024-01-08T02:12:44.611" v="7" actId="1076"/>
          <ac:picMkLst>
            <pc:docMk/>
            <pc:sldMk cId="3938349100" sldId="263"/>
            <ac:picMk id="2" creationId="{23B01674-0B0E-9E4F-B353-B5A84A9AC38A}"/>
          </ac:picMkLst>
        </pc:picChg>
        <pc:picChg chg="del">
          <ac:chgData name="Nerida McGeachie" userId="S::nerida@educatesolutions.com.au::382e82f6-09f2-4db4-ae4f-aa209d8e50a1" providerId="AD" clId="Web-{CB17252B-4A3B-DB9A-E296-6BFAFA745848}" dt="2024-01-08T02:12:37.893" v="1"/>
          <ac:picMkLst>
            <pc:docMk/>
            <pc:sldMk cId="3938349100" sldId="263"/>
            <ac:picMk id="4" creationId="{4F5BEED9-00EF-8591-A4FF-6342A7ACBBFE}"/>
          </ac:picMkLst>
        </pc:picChg>
        <pc:picChg chg="mod">
          <ac:chgData name="Nerida McGeachie" userId="S::nerida@educatesolutions.com.au::382e82f6-09f2-4db4-ae4f-aa209d8e50a1" providerId="AD" clId="Web-{CB17252B-4A3B-DB9A-E296-6BFAFA745848}" dt="2024-01-08T02:12:38.393" v="4" actId="1076"/>
          <ac:picMkLst>
            <pc:docMk/>
            <pc:sldMk cId="3938349100" sldId="263"/>
            <ac:picMk id="6" creationId="{32A603A3-B788-FC6A-20BA-785AC36FD301}"/>
          </ac:picMkLst>
        </pc:picChg>
      </pc:sldChg>
      <pc:sldChg chg="modSp">
        <pc:chgData name="Nerida McGeachie" userId="S::nerida@educatesolutions.com.au::382e82f6-09f2-4db4-ae4f-aa209d8e50a1" providerId="AD" clId="Web-{CB17252B-4A3B-DB9A-E296-6BFAFA745848}" dt="2024-01-08T02:53:33.111" v="21" actId="20577"/>
        <pc:sldMkLst>
          <pc:docMk/>
          <pc:sldMk cId="4088225100" sldId="269"/>
        </pc:sldMkLst>
        <pc:spChg chg="mod">
          <ac:chgData name="Nerida McGeachie" userId="S::nerida@educatesolutions.com.au::382e82f6-09f2-4db4-ae4f-aa209d8e50a1" providerId="AD" clId="Web-{CB17252B-4A3B-DB9A-E296-6BFAFA745848}" dt="2024-01-08T02:53:33.111" v="21" actId="20577"/>
          <ac:spMkLst>
            <pc:docMk/>
            <pc:sldMk cId="4088225100" sldId="269"/>
            <ac:spMk id="3" creationId="{27927251-F435-D3D4-B182-48B260FFED29}"/>
          </ac:spMkLst>
        </pc:spChg>
      </pc:sldChg>
    </pc:docChg>
  </pc:docChgLst>
  <pc:docChgLst>
    <pc:chgData name="Nerida McGeachie" userId="S::nerida@educatesolutions.com.au::382e82f6-09f2-4db4-ae4f-aa209d8e50a1" providerId="AD" clId="Web-{9E244252-C7D4-47A8-DD7B-A8F6F8C8644D}"/>
    <pc:docChg chg="modSld">
      <pc:chgData name="Nerida McGeachie" userId="S::nerida@educatesolutions.com.au::382e82f6-09f2-4db4-ae4f-aa209d8e50a1" providerId="AD" clId="Web-{9E244252-C7D4-47A8-DD7B-A8F6F8C8644D}" dt="2024-01-03T01:36:02.795" v="3" actId="1076"/>
      <pc:docMkLst>
        <pc:docMk/>
      </pc:docMkLst>
      <pc:sldChg chg="modSp">
        <pc:chgData name="Nerida McGeachie" userId="S::nerida@educatesolutions.com.au::382e82f6-09f2-4db4-ae4f-aa209d8e50a1" providerId="AD" clId="Web-{9E244252-C7D4-47A8-DD7B-A8F6F8C8644D}" dt="2024-01-03T01:36:02.795" v="3" actId="1076"/>
        <pc:sldMkLst>
          <pc:docMk/>
          <pc:sldMk cId="4088225100" sldId="269"/>
        </pc:sldMkLst>
        <pc:spChg chg="mod">
          <ac:chgData name="Nerida McGeachie" userId="S::nerida@educatesolutions.com.au::382e82f6-09f2-4db4-ae4f-aa209d8e50a1" providerId="AD" clId="Web-{9E244252-C7D4-47A8-DD7B-A8F6F8C8644D}" dt="2024-01-03T01:36:02.795" v="3" actId="1076"/>
          <ac:spMkLst>
            <pc:docMk/>
            <pc:sldMk cId="4088225100" sldId="269"/>
            <ac:spMk id="6" creationId="{51569615-475D-6A4F-EF5A-367779239A90}"/>
          </ac:spMkLst>
        </pc:spChg>
        <pc:spChg chg="mod">
          <ac:chgData name="Nerida McGeachie" userId="S::nerida@educatesolutions.com.au::382e82f6-09f2-4db4-ae4f-aa209d8e50a1" providerId="AD" clId="Web-{9E244252-C7D4-47A8-DD7B-A8F6F8C8644D}" dt="2024-01-03T01:35:55.826" v="2" actId="1076"/>
          <ac:spMkLst>
            <pc:docMk/>
            <pc:sldMk cId="4088225100" sldId="269"/>
            <ac:spMk id="8" creationId="{7B90947D-06EC-DC33-4C15-4FD85CBB78F2}"/>
          </ac:spMkLst>
        </pc:spChg>
      </pc:sldChg>
    </pc:docChg>
  </pc:docChgLst>
  <pc:docChgLst>
    <pc:chgData name="Nerida McGeachie" userId="S::nerida@educatesolutions.com.au::382e82f6-09f2-4db4-ae4f-aa209d8e50a1" providerId="AD" clId="Web-{85213E5F-DAD2-6B5C-F789-4867A2A87EB4}"/>
    <pc:docChg chg="modSld">
      <pc:chgData name="Nerida McGeachie" userId="S::nerida@educatesolutions.com.au::382e82f6-09f2-4db4-ae4f-aa209d8e50a1" providerId="AD" clId="Web-{85213E5F-DAD2-6B5C-F789-4867A2A87EB4}" dt="2024-01-18T07:46:28.205" v="13" actId="1076"/>
      <pc:docMkLst>
        <pc:docMk/>
      </pc:docMkLst>
      <pc:sldChg chg="addSp delSp modSp">
        <pc:chgData name="Nerida McGeachie" userId="S::nerida@educatesolutions.com.au::382e82f6-09f2-4db4-ae4f-aa209d8e50a1" providerId="AD" clId="Web-{85213E5F-DAD2-6B5C-F789-4867A2A87EB4}" dt="2024-01-18T07:46:28.205" v="13" actId="1076"/>
        <pc:sldMkLst>
          <pc:docMk/>
          <pc:sldMk cId="179621419" sldId="270"/>
        </pc:sldMkLst>
        <pc:graphicFrameChg chg="del">
          <ac:chgData name="Nerida McGeachie" userId="S::nerida@educatesolutions.com.au::382e82f6-09f2-4db4-ae4f-aa209d8e50a1" providerId="AD" clId="Web-{85213E5F-DAD2-6B5C-F789-4867A2A87EB4}" dt="2024-01-18T07:44:29.575" v="3"/>
          <ac:graphicFrameMkLst>
            <pc:docMk/>
            <pc:sldMk cId="179621419" sldId="270"/>
            <ac:graphicFrameMk id="2" creationId="{A14954B2-6970-B2A9-DE09-C070D3082938}"/>
          </ac:graphicFrameMkLst>
        </pc:graphicFrameChg>
        <pc:picChg chg="add del mod">
          <ac:chgData name="Nerida McGeachie" userId="S::nerida@educatesolutions.com.au::382e82f6-09f2-4db4-ae4f-aa209d8e50a1" providerId="AD" clId="Web-{85213E5F-DAD2-6B5C-F789-4867A2A87EB4}" dt="2024-01-18T07:46:16.392" v="9"/>
          <ac:picMkLst>
            <pc:docMk/>
            <pc:sldMk cId="179621419" sldId="270"/>
            <ac:picMk id="3" creationId="{CF9A2F29-7679-F6EA-62B5-E066A40226C0}"/>
          </ac:picMkLst>
        </pc:picChg>
        <pc:picChg chg="add mod">
          <ac:chgData name="Nerida McGeachie" userId="S::nerida@educatesolutions.com.au::382e82f6-09f2-4db4-ae4f-aa209d8e50a1" providerId="AD" clId="Web-{85213E5F-DAD2-6B5C-F789-4867A2A87EB4}" dt="2024-01-18T07:46:28.205" v="13" actId="1076"/>
          <ac:picMkLst>
            <pc:docMk/>
            <pc:sldMk cId="179621419" sldId="270"/>
            <ac:picMk id="4" creationId="{FF754C53-73D1-2502-A92B-041BE8873337}"/>
          </ac:picMkLst>
        </pc:picChg>
      </pc:sldChg>
    </pc:docChg>
  </pc:docChgLst>
  <pc:docChgLst>
    <pc:chgData name="Alison Laming" userId="7425d2b2-954e-4809-ab5f-8b9bb8823a01" providerId="ADAL" clId="{25C9A3E5-E3E5-4796-9083-935288695FE0}"/>
    <pc:docChg chg="custSel modSld">
      <pc:chgData name="Alison Laming" userId="7425d2b2-954e-4809-ab5f-8b9bb8823a01" providerId="ADAL" clId="{25C9A3E5-E3E5-4796-9083-935288695FE0}" dt="2024-05-08T03:13:46.141" v="346" actId="6549"/>
      <pc:docMkLst>
        <pc:docMk/>
      </pc:docMkLst>
      <pc:sldChg chg="addSp delSp modSp mod modNotesTx">
        <pc:chgData name="Alison Laming" userId="7425d2b2-954e-4809-ab5f-8b9bb8823a01" providerId="ADAL" clId="{25C9A3E5-E3E5-4796-9083-935288695FE0}" dt="2024-05-08T01:15:25.110" v="289" actId="1076"/>
        <pc:sldMkLst>
          <pc:docMk/>
          <pc:sldMk cId="1288218582" sldId="260"/>
        </pc:sldMkLst>
        <pc:spChg chg="add del mod">
          <ac:chgData name="Alison Laming" userId="7425d2b2-954e-4809-ab5f-8b9bb8823a01" providerId="ADAL" clId="{25C9A3E5-E3E5-4796-9083-935288695FE0}" dt="2024-05-08T01:15:18.759" v="287" actId="478"/>
          <ac:spMkLst>
            <pc:docMk/>
            <pc:sldMk cId="1288218582" sldId="260"/>
            <ac:spMk id="2" creationId="{E175CB71-8D02-A202-B2A7-19F779A8857D}"/>
          </ac:spMkLst>
        </pc:spChg>
        <pc:spChg chg="add mod">
          <ac:chgData name="Alison Laming" userId="7425d2b2-954e-4809-ab5f-8b9bb8823a01" providerId="ADAL" clId="{25C9A3E5-E3E5-4796-9083-935288695FE0}" dt="2024-05-08T01:15:25.110" v="289" actId="1076"/>
          <ac:spMkLst>
            <pc:docMk/>
            <pc:sldMk cId="1288218582" sldId="260"/>
            <ac:spMk id="3" creationId="{B1F290F5-11F3-B08D-D517-64A14897807B}"/>
          </ac:spMkLst>
        </pc:spChg>
        <pc:spChg chg="add mod ord">
          <ac:chgData name="Alison Laming" userId="7425d2b2-954e-4809-ab5f-8b9bb8823a01" providerId="ADAL" clId="{25C9A3E5-E3E5-4796-9083-935288695FE0}" dt="2024-03-28T02:43:54.346" v="127" actId="962"/>
          <ac:spMkLst>
            <pc:docMk/>
            <pc:sldMk cId="1288218582" sldId="260"/>
            <ac:spMk id="5" creationId="{FADED6E1-92EF-A57E-651F-2FB3CB478CDB}"/>
          </ac:spMkLst>
        </pc:spChg>
        <pc:spChg chg="mod">
          <ac:chgData name="Alison Laming" userId="7425d2b2-954e-4809-ab5f-8b9bb8823a01" providerId="ADAL" clId="{25C9A3E5-E3E5-4796-9083-935288695FE0}" dt="2024-03-28T02:38:13.988" v="33" actId="1076"/>
          <ac:spMkLst>
            <pc:docMk/>
            <pc:sldMk cId="1288218582" sldId="260"/>
            <ac:spMk id="6" creationId="{57C76D61-DD55-CE8A-0726-8B91812746A9}"/>
          </ac:spMkLst>
        </pc:spChg>
        <pc:graphicFrameChg chg="del">
          <ac:chgData name="Alison Laming" userId="7425d2b2-954e-4809-ab5f-8b9bb8823a01" providerId="ADAL" clId="{25C9A3E5-E3E5-4796-9083-935288695FE0}" dt="2024-04-02T00:38:58.200" v="134" actId="478"/>
          <ac:graphicFrameMkLst>
            <pc:docMk/>
            <pc:sldMk cId="1288218582" sldId="260"/>
            <ac:graphicFrameMk id="2" creationId="{936D0134-A6AA-83B6-9E9C-FBF1EF6C63D0}"/>
          </ac:graphicFrameMkLst>
        </pc:graphicFrameChg>
        <pc:graphicFrameChg chg="del">
          <ac:chgData name="Alison Laming" userId="7425d2b2-954e-4809-ab5f-8b9bb8823a01" providerId="ADAL" clId="{25C9A3E5-E3E5-4796-9083-935288695FE0}" dt="2024-04-02T00:37:59.684" v="133" actId="478"/>
          <ac:graphicFrameMkLst>
            <pc:docMk/>
            <pc:sldMk cId="1288218582" sldId="260"/>
            <ac:graphicFrameMk id="3" creationId="{F6797827-1108-5019-9B5F-5BBD54DDC0A9}"/>
          </ac:graphicFrameMkLst>
        </pc:graphicFrameChg>
        <pc:graphicFrameChg chg="del">
          <ac:chgData name="Alison Laming" userId="7425d2b2-954e-4809-ab5f-8b9bb8823a01" providerId="ADAL" clId="{25C9A3E5-E3E5-4796-9083-935288695FE0}" dt="2024-04-02T00:37:51.765" v="132" actId="478"/>
          <ac:graphicFrameMkLst>
            <pc:docMk/>
            <pc:sldMk cId="1288218582" sldId="260"/>
            <ac:graphicFrameMk id="4" creationId="{47102C67-2E50-6FF2-CE3B-DA0CF0BDC285}"/>
          </ac:graphicFrameMkLst>
        </pc:graphicFrameChg>
        <pc:picChg chg="del mod">
          <ac:chgData name="Alison Laming" userId="7425d2b2-954e-4809-ab5f-8b9bb8823a01" providerId="ADAL" clId="{25C9A3E5-E3E5-4796-9083-935288695FE0}" dt="2024-03-28T02:37:53.881" v="30" actId="478"/>
          <ac:picMkLst>
            <pc:docMk/>
            <pc:sldMk cId="1288218582" sldId="260"/>
            <ac:picMk id="7" creationId="{55F563E9-D7D4-B683-AAC2-551A9E0A057C}"/>
          </ac:picMkLst>
        </pc:picChg>
        <pc:picChg chg="add mod">
          <ac:chgData name="Alison Laming" userId="7425d2b2-954e-4809-ab5f-8b9bb8823a01" providerId="ADAL" clId="{25C9A3E5-E3E5-4796-9083-935288695FE0}" dt="2024-04-02T00:41:42.760" v="242" actId="962"/>
          <ac:picMkLst>
            <pc:docMk/>
            <pc:sldMk cId="1288218582" sldId="260"/>
            <ac:picMk id="9" creationId="{B14778A2-9AB4-ECCE-82D4-DD7F5C196558}"/>
          </ac:picMkLst>
        </pc:picChg>
      </pc:sldChg>
      <pc:sldChg chg="addSp delSp modSp mod modNotesTx">
        <pc:chgData name="Alison Laming" userId="7425d2b2-954e-4809-ab5f-8b9bb8823a01" providerId="ADAL" clId="{25C9A3E5-E3E5-4796-9083-935288695FE0}" dt="2024-05-08T01:14:38.679" v="277" actId="6549"/>
        <pc:sldMkLst>
          <pc:docMk/>
          <pc:sldMk cId="3938349100" sldId="263"/>
        </pc:sldMkLst>
        <pc:spChg chg="add mod">
          <ac:chgData name="Alison Laming" userId="7425d2b2-954e-4809-ab5f-8b9bb8823a01" providerId="ADAL" clId="{25C9A3E5-E3E5-4796-9083-935288695FE0}" dt="2024-03-28T02:43:07.099" v="121" actId="962"/>
          <ac:spMkLst>
            <pc:docMk/>
            <pc:sldMk cId="3938349100" sldId="263"/>
            <ac:spMk id="4" creationId="{FA2D29BD-7277-E08F-23D1-17CC34F8A1DA}"/>
          </ac:spMkLst>
        </pc:spChg>
        <pc:spChg chg="add mod">
          <ac:chgData name="Alison Laming" userId="7425d2b2-954e-4809-ab5f-8b9bb8823a01" providerId="ADAL" clId="{25C9A3E5-E3E5-4796-9083-935288695FE0}" dt="2024-05-08T01:14:35.433" v="276" actId="20577"/>
          <ac:spMkLst>
            <pc:docMk/>
            <pc:sldMk cId="3938349100" sldId="263"/>
            <ac:spMk id="6" creationId="{CA9715B3-3BBA-4F96-A05D-23EC16869BDA}"/>
          </ac:spMkLst>
        </pc:spChg>
        <pc:picChg chg="mod">
          <ac:chgData name="Alison Laming" userId="7425d2b2-954e-4809-ab5f-8b9bb8823a01" providerId="ADAL" clId="{25C9A3E5-E3E5-4796-9083-935288695FE0}" dt="2024-04-02T00:31:18.747" v="131" actId="962"/>
          <ac:picMkLst>
            <pc:docMk/>
            <pc:sldMk cId="3938349100" sldId="263"/>
            <ac:picMk id="2" creationId="{23B01674-0B0E-9E4F-B353-B5A84A9AC38A}"/>
          </ac:picMkLst>
        </pc:picChg>
        <pc:picChg chg="del">
          <ac:chgData name="Alison Laming" userId="7425d2b2-954e-4809-ab5f-8b9bb8823a01" providerId="ADAL" clId="{25C9A3E5-E3E5-4796-9083-935288695FE0}" dt="2024-03-28T02:37:03.595" v="15" actId="478"/>
          <ac:picMkLst>
            <pc:docMk/>
            <pc:sldMk cId="3938349100" sldId="263"/>
            <ac:picMk id="6" creationId="{32A603A3-B788-FC6A-20BA-785AC36FD301}"/>
          </ac:picMkLst>
        </pc:picChg>
      </pc:sldChg>
      <pc:sldChg chg="addSp modSp mod modNotesTx">
        <pc:chgData name="Alison Laming" userId="7425d2b2-954e-4809-ab5f-8b9bb8823a01" providerId="ADAL" clId="{25C9A3E5-E3E5-4796-9083-935288695FE0}" dt="2024-05-08T01:14:17.425" v="271" actId="6549"/>
        <pc:sldMkLst>
          <pc:docMk/>
          <pc:sldMk cId="2527781108" sldId="264"/>
        </pc:sldMkLst>
        <pc:spChg chg="add mod">
          <ac:chgData name="Alison Laming" userId="7425d2b2-954e-4809-ab5f-8b9bb8823a01" providerId="ADAL" clId="{25C9A3E5-E3E5-4796-9083-935288695FE0}" dt="2024-05-08T01:14:14.985" v="270" actId="1076"/>
          <ac:spMkLst>
            <pc:docMk/>
            <pc:sldMk cId="2527781108" sldId="264"/>
            <ac:spMk id="3" creationId="{45D0C70E-67DC-B5EE-CD58-B3EA161F2D5C}"/>
          </ac:spMkLst>
        </pc:spChg>
        <pc:picChg chg="mod">
          <ac:chgData name="Alison Laming" userId="7425d2b2-954e-4809-ab5f-8b9bb8823a01" providerId="ADAL" clId="{25C9A3E5-E3E5-4796-9083-935288695FE0}" dt="2024-03-27T05:23:46.792" v="2" actId="962"/>
          <ac:picMkLst>
            <pc:docMk/>
            <pc:sldMk cId="2527781108" sldId="264"/>
            <ac:picMk id="2" creationId="{3224F14A-DA62-46A6-4D7E-0DF8981111EA}"/>
          </ac:picMkLst>
        </pc:picChg>
      </pc:sldChg>
      <pc:sldChg chg="modSp mod modNotesTx">
        <pc:chgData name="Alison Laming" userId="7425d2b2-954e-4809-ab5f-8b9bb8823a01" providerId="ADAL" clId="{25C9A3E5-E3E5-4796-9083-935288695FE0}" dt="2024-05-08T03:11:14.454" v="329" actId="6549"/>
        <pc:sldMkLst>
          <pc:docMk/>
          <pc:sldMk cId="3990615424" sldId="266"/>
        </pc:sldMkLst>
        <pc:spChg chg="mod">
          <ac:chgData name="Alison Laming" userId="7425d2b2-954e-4809-ab5f-8b9bb8823a01" providerId="ADAL" clId="{25C9A3E5-E3E5-4796-9083-935288695FE0}" dt="2024-05-08T03:11:14.454" v="329" actId="6549"/>
          <ac:spMkLst>
            <pc:docMk/>
            <pc:sldMk cId="3990615424" sldId="266"/>
            <ac:spMk id="2" creationId="{CEE64218-EA07-C682-532F-FE581B9D6CAF}"/>
          </ac:spMkLst>
        </pc:spChg>
        <pc:picChg chg="mod">
          <ac:chgData name="Alison Laming" userId="7425d2b2-954e-4809-ab5f-8b9bb8823a01" providerId="ADAL" clId="{25C9A3E5-E3E5-4796-9083-935288695FE0}" dt="2024-04-02T00:30:33.798" v="128" actId="14826"/>
          <ac:picMkLst>
            <pc:docMk/>
            <pc:sldMk cId="3990615424" sldId="266"/>
            <ac:picMk id="3" creationId="{08FB217D-C518-933D-97C7-9C43A36AABD6}"/>
          </ac:picMkLst>
        </pc:picChg>
      </pc:sldChg>
      <pc:sldChg chg="addSp modSp mod modNotesTx">
        <pc:chgData name="Alison Laming" userId="7425d2b2-954e-4809-ab5f-8b9bb8823a01" providerId="ADAL" clId="{25C9A3E5-E3E5-4796-9083-935288695FE0}" dt="2024-05-08T01:14:22.790" v="273" actId="6549"/>
        <pc:sldMkLst>
          <pc:docMk/>
          <pc:sldMk cId="643458852" sldId="267"/>
        </pc:sldMkLst>
        <pc:spChg chg="add mod">
          <ac:chgData name="Alison Laming" userId="7425d2b2-954e-4809-ab5f-8b9bb8823a01" providerId="ADAL" clId="{25C9A3E5-E3E5-4796-9083-935288695FE0}" dt="2024-05-08T01:14:20.515" v="272"/>
          <ac:spMkLst>
            <pc:docMk/>
            <pc:sldMk cId="643458852" sldId="267"/>
            <ac:spMk id="3" creationId="{52862D52-AB73-0B8A-1170-7F48EDF6EDCD}"/>
          </ac:spMkLst>
        </pc:spChg>
        <pc:picChg chg="mod">
          <ac:chgData name="Alison Laming" userId="7425d2b2-954e-4809-ab5f-8b9bb8823a01" providerId="ADAL" clId="{25C9A3E5-E3E5-4796-9083-935288695FE0}" dt="2024-03-27T05:24:34.690" v="6" actId="962"/>
          <ac:picMkLst>
            <pc:docMk/>
            <pc:sldMk cId="643458852" sldId="267"/>
            <ac:picMk id="2" creationId="{F55F46B7-8A1F-71B7-53F8-5489A34F61BB}"/>
          </ac:picMkLst>
        </pc:picChg>
      </pc:sldChg>
      <pc:sldChg chg="addSp delSp modSp mod modNotesTx">
        <pc:chgData name="Alison Laming" userId="7425d2b2-954e-4809-ab5f-8b9bb8823a01" providerId="ADAL" clId="{25C9A3E5-E3E5-4796-9083-935288695FE0}" dt="2024-05-08T03:13:46.141" v="346" actId="6549"/>
        <pc:sldMkLst>
          <pc:docMk/>
          <pc:sldMk cId="4088225100" sldId="269"/>
        </pc:sldMkLst>
        <pc:spChg chg="add mod">
          <ac:chgData name="Alison Laming" userId="7425d2b2-954e-4809-ab5f-8b9bb8823a01" providerId="ADAL" clId="{25C9A3E5-E3E5-4796-9083-935288695FE0}" dt="2024-03-28T02:43:48.883" v="125" actId="962"/>
          <ac:spMkLst>
            <pc:docMk/>
            <pc:sldMk cId="4088225100" sldId="269"/>
            <ac:spMk id="2" creationId="{030B6C51-3C50-99CD-835C-17F519C9D425}"/>
          </ac:spMkLst>
        </pc:spChg>
        <pc:spChg chg="add mod">
          <ac:chgData name="Alison Laming" userId="7425d2b2-954e-4809-ab5f-8b9bb8823a01" providerId="ADAL" clId="{25C9A3E5-E3E5-4796-9083-935288695FE0}" dt="2024-05-08T01:15:08.768" v="284" actId="1076"/>
          <ac:spMkLst>
            <pc:docMk/>
            <pc:sldMk cId="4088225100" sldId="269"/>
            <ac:spMk id="3" creationId="{90CF9789-0556-C7D6-0C2B-ECAD32160B96}"/>
          </ac:spMkLst>
        </pc:spChg>
        <pc:picChg chg="del mod">
          <ac:chgData name="Alison Laming" userId="7425d2b2-954e-4809-ab5f-8b9bb8823a01" providerId="ADAL" clId="{25C9A3E5-E3E5-4796-9083-935288695FE0}" dt="2024-03-28T02:37:45.355" v="27" actId="478"/>
          <ac:picMkLst>
            <pc:docMk/>
            <pc:sldMk cId="4088225100" sldId="269"/>
            <ac:picMk id="7" creationId="{793FF3EB-CF15-E883-D55F-ED07CA8F4589}"/>
          </ac:picMkLst>
        </pc:picChg>
      </pc:sldChg>
      <pc:sldChg chg="addSp modSp mod modNotesTx">
        <pc:chgData name="Alison Laming" userId="7425d2b2-954e-4809-ab5f-8b9bb8823a01" providerId="ADAL" clId="{25C9A3E5-E3E5-4796-9083-935288695FE0}" dt="2024-05-08T01:14:03.783" v="268" actId="6549"/>
        <pc:sldMkLst>
          <pc:docMk/>
          <pc:sldMk cId="36632211" sldId="273"/>
        </pc:sldMkLst>
        <pc:spChg chg="add mod">
          <ac:chgData name="Alison Laming" userId="7425d2b2-954e-4809-ab5f-8b9bb8823a01" providerId="ADAL" clId="{25C9A3E5-E3E5-4796-9083-935288695FE0}" dt="2024-05-08T01:14:01.459" v="267" actId="1076"/>
          <ac:spMkLst>
            <pc:docMk/>
            <pc:sldMk cId="36632211" sldId="273"/>
            <ac:spMk id="3" creationId="{57C44D21-F2C2-C391-F8FF-5738077E178B}"/>
          </ac:spMkLst>
        </pc:spChg>
        <pc:picChg chg="mod">
          <ac:chgData name="Alison Laming" userId="7425d2b2-954e-4809-ab5f-8b9bb8823a01" providerId="ADAL" clId="{25C9A3E5-E3E5-4796-9083-935288695FE0}" dt="2024-03-27T05:25:06.765" v="9" actId="962"/>
          <ac:picMkLst>
            <pc:docMk/>
            <pc:sldMk cId="36632211" sldId="273"/>
            <ac:picMk id="2" creationId="{46C44D10-478D-C1BB-0F2E-F679CDAD6AAA}"/>
          </ac:picMkLst>
        </pc:picChg>
      </pc:sldChg>
      <pc:sldChg chg="addSp delSp modSp mod modNotesTx">
        <pc:chgData name="Alison Laming" userId="7425d2b2-954e-4809-ab5f-8b9bb8823a01" providerId="ADAL" clId="{25C9A3E5-E3E5-4796-9083-935288695FE0}" dt="2024-05-08T03:13:36.786" v="345" actId="1076"/>
        <pc:sldMkLst>
          <pc:docMk/>
          <pc:sldMk cId="1269914933" sldId="274"/>
        </pc:sldMkLst>
        <pc:spChg chg="add mod">
          <ac:chgData name="Alison Laming" userId="7425d2b2-954e-4809-ab5f-8b9bb8823a01" providerId="ADAL" clId="{25C9A3E5-E3E5-4796-9083-935288695FE0}" dt="2024-03-28T02:43:36.939" v="123" actId="962"/>
          <ac:spMkLst>
            <pc:docMk/>
            <pc:sldMk cId="1269914933" sldId="274"/>
            <ac:spMk id="4" creationId="{29308CF0-C8EB-4FDD-2A7B-4490F3FE980D}"/>
          </ac:spMkLst>
        </pc:spChg>
        <pc:spChg chg="add mod">
          <ac:chgData name="Alison Laming" userId="7425d2b2-954e-4809-ab5f-8b9bb8823a01" providerId="ADAL" clId="{25C9A3E5-E3E5-4796-9083-935288695FE0}" dt="2024-05-08T01:14:50.782" v="281" actId="14100"/>
          <ac:spMkLst>
            <pc:docMk/>
            <pc:sldMk cId="1269914933" sldId="274"/>
            <ac:spMk id="6" creationId="{2E9D62D6-4819-8316-5170-68FFA6ECF5FA}"/>
          </ac:spMkLst>
        </pc:spChg>
        <pc:spChg chg="mod">
          <ac:chgData name="Alison Laming" userId="7425d2b2-954e-4809-ab5f-8b9bb8823a01" providerId="ADAL" clId="{25C9A3E5-E3E5-4796-9083-935288695FE0}" dt="2024-05-08T03:13:13.007" v="341" actId="255"/>
          <ac:spMkLst>
            <pc:docMk/>
            <pc:sldMk cId="1269914933" sldId="274"/>
            <ac:spMk id="9" creationId="{EDDCCA59-A7C1-BCBF-600E-703C3789B36F}"/>
          </ac:spMkLst>
        </pc:spChg>
        <pc:spChg chg="add mod">
          <ac:chgData name="Alison Laming" userId="7425d2b2-954e-4809-ab5f-8b9bb8823a01" providerId="ADAL" clId="{25C9A3E5-E3E5-4796-9083-935288695FE0}" dt="2024-05-08T03:12:47.797" v="336" actId="1076"/>
          <ac:spMkLst>
            <pc:docMk/>
            <pc:sldMk cId="1269914933" sldId="274"/>
            <ac:spMk id="14" creationId="{F5477645-F59D-C0ED-DF0E-181EE188201F}"/>
          </ac:spMkLst>
        </pc:spChg>
        <pc:spChg chg="add del">
          <ac:chgData name="Alison Laming" userId="7425d2b2-954e-4809-ab5f-8b9bb8823a01" providerId="ADAL" clId="{25C9A3E5-E3E5-4796-9083-935288695FE0}" dt="2024-05-08T03:13:22.463" v="343" actId="478"/>
          <ac:spMkLst>
            <pc:docMk/>
            <pc:sldMk cId="1269914933" sldId="274"/>
            <ac:spMk id="16" creationId="{B4D08651-A6FC-BF71-FD0C-F4A312765F5A}"/>
          </ac:spMkLst>
        </pc:spChg>
        <pc:spChg chg="add mod">
          <ac:chgData name="Alison Laming" userId="7425d2b2-954e-4809-ab5f-8b9bb8823a01" providerId="ADAL" clId="{25C9A3E5-E3E5-4796-9083-935288695FE0}" dt="2024-05-08T03:13:36.786" v="345" actId="1076"/>
          <ac:spMkLst>
            <pc:docMk/>
            <pc:sldMk cId="1269914933" sldId="274"/>
            <ac:spMk id="18" creationId="{9502E0CE-DD72-33D3-6717-C893D82B4FB6}"/>
          </ac:spMkLst>
        </pc:spChg>
        <pc:picChg chg="del">
          <ac:chgData name="Alison Laming" userId="7425d2b2-954e-4809-ab5f-8b9bb8823a01" providerId="ADAL" clId="{25C9A3E5-E3E5-4796-9083-935288695FE0}" dt="2024-03-28T02:37:36.211" v="24" actId="478"/>
          <ac:picMkLst>
            <pc:docMk/>
            <pc:sldMk cId="1269914933" sldId="274"/>
            <ac:picMk id="6" creationId="{F6221E00-6D1E-7220-960E-323C20A8E14C}"/>
          </ac:picMkLst>
        </pc:picChg>
      </pc:sldChg>
    </pc:docChg>
  </pc:docChgLst>
  <pc:docChgLst>
    <pc:chgData name="Nerida McGeachie" userId="S::nerida@educatesolutions.com.au::382e82f6-09f2-4db4-ae4f-aa209d8e50a1" providerId="AD" clId="Web-{C14CCB9E-EEAC-2E01-281A-1B03424C6EA4}"/>
    <pc:docChg chg="modSld sldOrd">
      <pc:chgData name="Nerida McGeachie" userId="S::nerida@educatesolutions.com.au::382e82f6-09f2-4db4-ae4f-aa209d8e50a1" providerId="AD" clId="Web-{C14CCB9E-EEAC-2E01-281A-1B03424C6EA4}" dt="2024-01-25T03:53:31.933" v="98" actId="1076"/>
      <pc:docMkLst>
        <pc:docMk/>
      </pc:docMkLst>
      <pc:sldChg chg="addSp modSp ord">
        <pc:chgData name="Nerida McGeachie" userId="S::nerida@educatesolutions.com.au::382e82f6-09f2-4db4-ae4f-aa209d8e50a1" providerId="AD" clId="Web-{C14CCB9E-EEAC-2E01-281A-1B03424C6EA4}" dt="2024-01-25T03:53:31.933" v="98" actId="1076"/>
        <pc:sldMkLst>
          <pc:docMk/>
          <pc:sldMk cId="3938349100" sldId="263"/>
        </pc:sldMkLst>
        <pc:spChg chg="add mod">
          <ac:chgData name="Nerida McGeachie" userId="S::nerida@educatesolutions.com.au::382e82f6-09f2-4db4-ae4f-aa209d8e50a1" providerId="AD" clId="Web-{C14CCB9E-EEAC-2E01-281A-1B03424C6EA4}" dt="2024-01-25T03:53:31.933" v="98" actId="1076"/>
          <ac:spMkLst>
            <pc:docMk/>
            <pc:sldMk cId="3938349100" sldId="263"/>
            <ac:spMk id="4" creationId="{C902156D-CDE3-00DF-67F9-B1A1BA74B931}"/>
          </ac:spMkLst>
        </pc:spChg>
        <pc:graphicFrameChg chg="mod modGraphic">
          <ac:chgData name="Nerida McGeachie" userId="S::nerida@educatesolutions.com.au::382e82f6-09f2-4db4-ae4f-aa209d8e50a1" providerId="AD" clId="Web-{C14CCB9E-EEAC-2E01-281A-1B03424C6EA4}" dt="2024-01-25T03:53:06.838" v="97"/>
          <ac:graphicFrameMkLst>
            <pc:docMk/>
            <pc:sldMk cId="3938349100" sldId="263"/>
            <ac:graphicFrameMk id="3" creationId="{A76CE05B-B126-20A4-8B8B-00B45146D654}"/>
          </ac:graphicFrameMkLst>
        </pc:graphicFrameChg>
      </pc:sldChg>
    </pc:docChg>
  </pc:docChgLst>
  <pc:docChgLst>
    <pc:chgData name="Nerida McGeachie" userId="S::nerida@educatesolutions.com.au::382e82f6-09f2-4db4-ae4f-aa209d8e50a1" providerId="AD" clId="Web-{790F4878-093C-923D-AE1F-6E582B56D091}"/>
    <pc:docChg chg="modSld">
      <pc:chgData name="Nerida McGeachie" userId="S::nerida@educatesolutions.com.au::382e82f6-09f2-4db4-ae4f-aa209d8e50a1" providerId="AD" clId="Web-{790F4878-093C-923D-AE1F-6E582B56D091}" dt="2024-01-01T22:21:23.374" v="26" actId="20577"/>
      <pc:docMkLst>
        <pc:docMk/>
      </pc:docMkLst>
      <pc:sldChg chg="modSp">
        <pc:chgData name="Nerida McGeachie" userId="S::nerida@educatesolutions.com.au::382e82f6-09f2-4db4-ae4f-aa209d8e50a1" providerId="AD" clId="Web-{790F4878-093C-923D-AE1F-6E582B56D091}" dt="2024-01-01T22:09:59.008" v="9" actId="20577"/>
        <pc:sldMkLst>
          <pc:docMk/>
          <pc:sldMk cId="3938349100" sldId="263"/>
        </pc:sldMkLst>
        <pc:spChg chg="mod">
          <ac:chgData name="Nerida McGeachie" userId="S::nerida@educatesolutions.com.au::382e82f6-09f2-4db4-ae4f-aa209d8e50a1" providerId="AD" clId="Web-{790F4878-093C-923D-AE1F-6E582B56D091}" dt="2024-01-01T22:09:59.008" v="9" actId="20577"/>
          <ac:spMkLst>
            <pc:docMk/>
            <pc:sldMk cId="3938349100" sldId="263"/>
            <ac:spMk id="9" creationId="{D038C058-FE50-2543-D7D0-B1734AE1190C}"/>
          </ac:spMkLst>
        </pc:spChg>
      </pc:sldChg>
      <pc:sldChg chg="modSp">
        <pc:chgData name="Nerida McGeachie" userId="S::nerida@educatesolutions.com.au::382e82f6-09f2-4db4-ae4f-aa209d8e50a1" providerId="AD" clId="Web-{790F4878-093C-923D-AE1F-6E582B56D091}" dt="2024-01-01T22:13:26.842" v="16" actId="20577"/>
        <pc:sldMkLst>
          <pc:docMk/>
          <pc:sldMk cId="2527781108" sldId="264"/>
        </pc:sldMkLst>
        <pc:spChg chg="mod">
          <ac:chgData name="Nerida McGeachie" userId="S::nerida@educatesolutions.com.au::382e82f6-09f2-4db4-ae4f-aa209d8e50a1" providerId="AD" clId="Web-{790F4878-093C-923D-AE1F-6E582B56D091}" dt="2024-01-01T22:13:26.842" v="16" actId="20577"/>
          <ac:spMkLst>
            <pc:docMk/>
            <pc:sldMk cId="2527781108" sldId="264"/>
            <ac:spMk id="10" creationId="{EC8B36FD-384D-3E7D-7916-1AE453DB70A9}"/>
          </ac:spMkLst>
        </pc:spChg>
      </pc:sldChg>
      <pc:sldChg chg="modSp">
        <pc:chgData name="Nerida McGeachie" userId="S::nerida@educatesolutions.com.au::382e82f6-09f2-4db4-ae4f-aa209d8e50a1" providerId="AD" clId="Web-{790F4878-093C-923D-AE1F-6E582B56D091}" dt="2024-01-01T22:21:23.374" v="26" actId="20577"/>
        <pc:sldMkLst>
          <pc:docMk/>
          <pc:sldMk cId="2547767613" sldId="268"/>
        </pc:sldMkLst>
        <pc:spChg chg="mod">
          <ac:chgData name="Nerida McGeachie" userId="S::nerida@educatesolutions.com.au::382e82f6-09f2-4db4-ae4f-aa209d8e50a1" providerId="AD" clId="Web-{790F4878-093C-923D-AE1F-6E582B56D091}" dt="2024-01-01T22:21:23.374" v="26" actId="20577"/>
          <ac:spMkLst>
            <pc:docMk/>
            <pc:sldMk cId="2547767613" sldId="268"/>
            <ac:spMk id="8" creationId="{96EB72D1-2042-1081-C951-DDA02F78DBFC}"/>
          </ac:spMkLst>
        </pc:spChg>
      </pc:sldChg>
    </pc:docChg>
  </pc:docChgLst>
  <pc:docChgLst>
    <pc:chgData name="Nerida McGeachie" userId="S::nerida@educatesolutions.com.au::382e82f6-09f2-4db4-ae4f-aa209d8e50a1" providerId="AD" clId="Web-{E2620632-57B8-B37C-2EDC-BA9C39CBD55A}"/>
    <pc:docChg chg="addSld delSld modSld">
      <pc:chgData name="Nerida McGeachie" userId="S::nerida@educatesolutions.com.au::382e82f6-09f2-4db4-ae4f-aa209d8e50a1" providerId="AD" clId="Web-{E2620632-57B8-B37C-2EDC-BA9C39CBD55A}" dt="2024-01-08T04:32:48.890" v="160" actId="1076"/>
      <pc:docMkLst>
        <pc:docMk/>
      </pc:docMkLst>
      <pc:sldChg chg="addSp modSp">
        <pc:chgData name="Nerida McGeachie" userId="S::nerida@educatesolutions.com.au::382e82f6-09f2-4db4-ae4f-aa209d8e50a1" providerId="AD" clId="Web-{E2620632-57B8-B37C-2EDC-BA9C39CBD55A}" dt="2024-01-08T04:25:19.021" v="135" actId="20577"/>
        <pc:sldMkLst>
          <pc:docMk/>
          <pc:sldMk cId="1288218582" sldId="260"/>
        </pc:sldMkLst>
        <pc:spChg chg="add mod">
          <ac:chgData name="Nerida McGeachie" userId="S::nerida@educatesolutions.com.au::382e82f6-09f2-4db4-ae4f-aa209d8e50a1" providerId="AD" clId="Web-{E2620632-57B8-B37C-2EDC-BA9C39CBD55A}" dt="2024-01-08T04:25:19.021" v="135" actId="20577"/>
          <ac:spMkLst>
            <pc:docMk/>
            <pc:sldMk cId="1288218582" sldId="260"/>
            <ac:spMk id="5" creationId="{8EA43C82-4D14-5B53-D568-52A8B42A85F6}"/>
          </ac:spMkLst>
        </pc:spChg>
      </pc:sldChg>
      <pc:sldChg chg="addSp modSp">
        <pc:chgData name="Nerida McGeachie" userId="S::nerida@educatesolutions.com.au::382e82f6-09f2-4db4-ae4f-aa209d8e50a1" providerId="AD" clId="Web-{E2620632-57B8-B37C-2EDC-BA9C39CBD55A}" dt="2024-01-08T04:32:48.890" v="160" actId="1076"/>
        <pc:sldMkLst>
          <pc:docMk/>
          <pc:sldMk cId="4088225100" sldId="269"/>
        </pc:sldMkLst>
        <pc:spChg chg="mod">
          <ac:chgData name="Nerida McGeachie" userId="S::nerida@educatesolutions.com.au::382e82f6-09f2-4db4-ae4f-aa209d8e50a1" providerId="AD" clId="Web-{E2620632-57B8-B37C-2EDC-BA9C39CBD55A}" dt="2024-01-08T04:04:13.994" v="122" actId="20577"/>
          <ac:spMkLst>
            <pc:docMk/>
            <pc:sldMk cId="4088225100" sldId="269"/>
            <ac:spMk id="3" creationId="{27927251-F435-D3D4-B182-48B260FFED29}"/>
          </ac:spMkLst>
        </pc:spChg>
        <pc:spChg chg="add mod">
          <ac:chgData name="Nerida McGeachie" userId="S::nerida@educatesolutions.com.au::382e82f6-09f2-4db4-ae4f-aa209d8e50a1" providerId="AD" clId="Web-{E2620632-57B8-B37C-2EDC-BA9C39CBD55A}" dt="2024-01-08T04:32:48.890" v="160" actId="1076"/>
          <ac:spMkLst>
            <pc:docMk/>
            <pc:sldMk cId="4088225100" sldId="269"/>
            <ac:spMk id="4" creationId="{E728CFAC-4163-E6F7-CD55-80141E92178D}"/>
          </ac:spMkLst>
        </pc:spChg>
        <pc:spChg chg="mod">
          <ac:chgData name="Nerida McGeachie" userId="S::nerida@educatesolutions.com.au::382e82f6-09f2-4db4-ae4f-aa209d8e50a1" providerId="AD" clId="Web-{E2620632-57B8-B37C-2EDC-BA9C39CBD55A}" dt="2024-01-08T04:04:08.462" v="121" actId="1076"/>
          <ac:spMkLst>
            <pc:docMk/>
            <pc:sldMk cId="4088225100" sldId="269"/>
            <ac:spMk id="6" creationId="{51569615-475D-6A4F-EF5A-367779239A90}"/>
          </ac:spMkLst>
        </pc:spChg>
        <pc:spChg chg="mod">
          <ac:chgData name="Nerida McGeachie" userId="S::nerida@educatesolutions.com.au::382e82f6-09f2-4db4-ae4f-aa209d8e50a1" providerId="AD" clId="Web-{E2620632-57B8-B37C-2EDC-BA9C39CBD55A}" dt="2024-01-08T03:55:56.671" v="0" actId="1076"/>
          <ac:spMkLst>
            <pc:docMk/>
            <pc:sldMk cId="4088225100" sldId="269"/>
            <ac:spMk id="8" creationId="{7B90947D-06EC-DC33-4C15-4FD85CBB78F2}"/>
          </ac:spMkLst>
        </pc:spChg>
      </pc:sldChg>
      <pc:sldChg chg="addSp delSp modSp add del replId">
        <pc:chgData name="Nerida McGeachie" userId="S::nerida@educatesolutions.com.au::382e82f6-09f2-4db4-ae4f-aa209d8e50a1" providerId="AD" clId="Web-{E2620632-57B8-B37C-2EDC-BA9C39CBD55A}" dt="2024-01-08T04:31:44.764" v="136"/>
        <pc:sldMkLst>
          <pc:docMk/>
          <pc:sldMk cId="4243359563" sldId="275"/>
        </pc:sldMkLst>
        <pc:spChg chg="mod">
          <ac:chgData name="Nerida McGeachie" userId="S::nerida@educatesolutions.com.au::382e82f6-09f2-4db4-ae4f-aa209d8e50a1" providerId="AD" clId="Web-{E2620632-57B8-B37C-2EDC-BA9C39CBD55A}" dt="2024-01-08T04:07:24.810" v="133" actId="20577"/>
          <ac:spMkLst>
            <pc:docMk/>
            <pc:sldMk cId="4243359563" sldId="275"/>
            <ac:spMk id="3" creationId="{120DE0E5-CB74-2795-5BC3-125F7BABA444}"/>
          </ac:spMkLst>
        </pc:spChg>
        <pc:spChg chg="mod">
          <ac:chgData name="Nerida McGeachie" userId="S::nerida@educatesolutions.com.au::382e82f6-09f2-4db4-ae4f-aa209d8e50a1" providerId="AD" clId="Web-{E2620632-57B8-B37C-2EDC-BA9C39CBD55A}" dt="2024-01-08T04:04:54.213" v="128" actId="1076"/>
          <ac:spMkLst>
            <pc:docMk/>
            <pc:sldMk cId="4243359563" sldId="275"/>
            <ac:spMk id="6" creationId="{40D7F1E9-03B8-DF22-F94B-0D754F8B5300}"/>
          </ac:spMkLst>
        </pc:spChg>
        <pc:graphicFrameChg chg="del">
          <ac:chgData name="Nerida McGeachie" userId="S::nerida@educatesolutions.com.au::382e82f6-09f2-4db4-ae4f-aa209d8e50a1" providerId="AD" clId="Web-{E2620632-57B8-B37C-2EDC-BA9C39CBD55A}" dt="2024-01-08T04:04:30.979" v="123"/>
          <ac:graphicFrameMkLst>
            <pc:docMk/>
            <pc:sldMk cId="4243359563" sldId="275"/>
            <ac:graphicFrameMk id="2" creationId="{2C4AF707-3A47-6CD1-631B-FB4D7CDDF521}"/>
          </ac:graphicFrameMkLst>
        </pc:graphicFrameChg>
        <pc:picChg chg="add mod">
          <ac:chgData name="Nerida McGeachie" userId="S::nerida@educatesolutions.com.au::382e82f6-09f2-4db4-ae4f-aa209d8e50a1" providerId="AD" clId="Web-{E2620632-57B8-B37C-2EDC-BA9C39CBD55A}" dt="2024-01-08T04:07:29.029" v="134" actId="1076"/>
          <ac:picMkLst>
            <pc:docMk/>
            <pc:sldMk cId="4243359563" sldId="275"/>
            <ac:picMk id="4" creationId="{D6AF0BB6-176B-5BB1-0669-76950BB94890}"/>
          </ac:picMkLst>
        </pc:picChg>
      </pc:sldChg>
    </pc:docChg>
  </pc:docChgLst>
  <pc:docChgLst>
    <pc:chgData name="Nerida McGeachie" userId="S::nerida@educatesolutions.com.au::382e82f6-09f2-4db4-ae4f-aa209d8e50a1" providerId="AD" clId="Web-{DA7E2A36-DEAF-6BEB-C0F0-6640559FC283}"/>
    <pc:docChg chg="modSld">
      <pc:chgData name="Nerida McGeachie" userId="S::nerida@educatesolutions.com.au::382e82f6-09f2-4db4-ae4f-aa209d8e50a1" providerId="AD" clId="Web-{DA7E2A36-DEAF-6BEB-C0F0-6640559FC283}" dt="2024-01-08T05:41:07.908" v="0"/>
      <pc:docMkLst>
        <pc:docMk/>
      </pc:docMkLst>
      <pc:sldChg chg="delSp">
        <pc:chgData name="Nerida McGeachie" userId="S::nerida@educatesolutions.com.au::382e82f6-09f2-4db4-ae4f-aa209d8e50a1" providerId="AD" clId="Web-{DA7E2A36-DEAF-6BEB-C0F0-6640559FC283}" dt="2024-01-08T05:41:07.908" v="0"/>
        <pc:sldMkLst>
          <pc:docMk/>
          <pc:sldMk cId="1288218582" sldId="260"/>
        </pc:sldMkLst>
        <pc:spChg chg="del">
          <ac:chgData name="Nerida McGeachie" userId="S::nerida@educatesolutions.com.au::382e82f6-09f2-4db4-ae4f-aa209d8e50a1" providerId="AD" clId="Web-{DA7E2A36-DEAF-6BEB-C0F0-6640559FC283}" dt="2024-01-08T05:41:07.908" v="0"/>
          <ac:spMkLst>
            <pc:docMk/>
            <pc:sldMk cId="1288218582" sldId="260"/>
            <ac:spMk id="5" creationId="{8EA43C82-4D14-5B53-D568-52A8B42A85F6}"/>
          </ac:spMkLst>
        </pc:spChg>
      </pc:sldChg>
    </pc:docChg>
  </pc:docChgLst>
  <pc:docChgLst>
    <pc:chgData name="Guest User" userId="S::urn:spo:anon#97c3b196ca33875668a6df3b5334c777242bc1c039d1809747748080c3a88b6b::" providerId="AD" clId="Web-{D8544F63-2775-945F-C13D-3762FA348F68}"/>
    <pc:docChg chg="modSld">
      <pc:chgData name="Guest User" userId="S::urn:spo:anon#97c3b196ca33875668a6df3b5334c777242bc1c039d1809747748080c3a88b6b::" providerId="AD" clId="Web-{D8544F63-2775-945F-C13D-3762FA348F68}" dt="2023-12-25T21:01:30.021" v="105" actId="20577"/>
      <pc:docMkLst>
        <pc:docMk/>
      </pc:docMkLst>
      <pc:sldChg chg="modSp">
        <pc:chgData name="Guest User" userId="S::urn:spo:anon#97c3b196ca33875668a6df3b5334c777242bc1c039d1809747748080c3a88b6b::" providerId="AD" clId="Web-{D8544F63-2775-945F-C13D-3762FA348F68}" dt="2023-12-25T21:01:30.021" v="105" actId="20577"/>
        <pc:sldMkLst>
          <pc:docMk/>
          <pc:sldMk cId="3963661964" sldId="259"/>
        </pc:sldMkLst>
        <pc:spChg chg="mod">
          <ac:chgData name="Guest User" userId="S::urn:spo:anon#97c3b196ca33875668a6df3b5334c777242bc1c039d1809747748080c3a88b6b::" providerId="AD" clId="Web-{D8544F63-2775-945F-C13D-3762FA348F68}" dt="2023-12-25T21:01:30.021" v="105" actId="20577"/>
          <ac:spMkLst>
            <pc:docMk/>
            <pc:sldMk cId="3963661964" sldId="259"/>
            <ac:spMk id="11" creationId="{DF1EA74F-82EC-A729-63CA-EED31BC511D1}"/>
          </ac:spMkLst>
        </pc:spChg>
      </pc:sldChg>
      <pc:sldChg chg="addSp modSp">
        <pc:chgData name="Guest User" userId="S::urn:spo:anon#97c3b196ca33875668a6df3b5334c777242bc1c039d1809747748080c3a88b6b::" providerId="AD" clId="Web-{D8544F63-2775-945F-C13D-3762FA348F68}" dt="2023-12-25T20:49:49.812" v="77" actId="1076"/>
        <pc:sldMkLst>
          <pc:docMk/>
          <pc:sldMk cId="1288218582" sldId="260"/>
        </pc:sldMkLst>
        <pc:picChg chg="add mod">
          <ac:chgData name="Guest User" userId="S::urn:spo:anon#97c3b196ca33875668a6df3b5334c777242bc1c039d1809747748080c3a88b6b::" providerId="AD" clId="Web-{D8544F63-2775-945F-C13D-3762FA348F68}" dt="2023-12-25T20:49:49.812" v="77" actId="1076"/>
          <ac:picMkLst>
            <pc:docMk/>
            <pc:sldMk cId="1288218582" sldId="260"/>
            <ac:picMk id="7" creationId="{55F563E9-D7D4-B683-AAC2-551A9E0A057C}"/>
          </ac:picMkLst>
        </pc:picChg>
      </pc:sldChg>
      <pc:sldChg chg="addSp modSp">
        <pc:chgData name="Guest User" userId="S::urn:spo:anon#97c3b196ca33875668a6df3b5334c777242bc1c039d1809747748080c3a88b6b::" providerId="AD" clId="Web-{D8544F63-2775-945F-C13D-3762FA348F68}" dt="2023-12-25T20:49:14.405" v="73" actId="1076"/>
        <pc:sldMkLst>
          <pc:docMk/>
          <pc:sldMk cId="3938349100" sldId="263"/>
        </pc:sldMkLst>
        <pc:spChg chg="mod">
          <ac:chgData name="Guest User" userId="S::urn:spo:anon#97c3b196ca33875668a6df3b5334c777242bc1c039d1809747748080c3a88b6b::" providerId="AD" clId="Web-{D8544F63-2775-945F-C13D-3762FA348F68}" dt="2023-12-25T20:49:09.030" v="71" actId="1076"/>
          <ac:spMkLst>
            <pc:docMk/>
            <pc:sldMk cId="3938349100" sldId="263"/>
            <ac:spMk id="17" creationId="{4FDC8CCA-6D5F-1BDF-4D9E-D3521054BAE5}"/>
          </ac:spMkLst>
        </pc:spChg>
        <pc:spChg chg="mod">
          <ac:chgData name="Guest User" userId="S::urn:spo:anon#97c3b196ca33875668a6df3b5334c777242bc1c039d1809747748080c3a88b6b::" providerId="AD" clId="Web-{D8544F63-2775-945F-C13D-3762FA348F68}" dt="2023-12-25T20:49:12.327" v="72" actId="1076"/>
          <ac:spMkLst>
            <pc:docMk/>
            <pc:sldMk cId="3938349100" sldId="263"/>
            <ac:spMk id="19" creationId="{EF2DC9AA-9E92-AD1E-265F-8C765456E1DB}"/>
          </ac:spMkLst>
        </pc:spChg>
        <pc:picChg chg="add mod">
          <ac:chgData name="Guest User" userId="S::urn:spo:anon#97c3b196ca33875668a6df3b5334c777242bc1c039d1809747748080c3a88b6b::" providerId="AD" clId="Web-{D8544F63-2775-945F-C13D-3762FA348F68}" dt="2023-12-25T20:49:14.405" v="73" actId="1076"/>
          <ac:picMkLst>
            <pc:docMk/>
            <pc:sldMk cId="3938349100" sldId="263"/>
            <ac:picMk id="6" creationId="{32A603A3-B788-FC6A-20BA-785AC36FD301}"/>
          </ac:picMkLst>
        </pc:picChg>
      </pc:sldChg>
      <pc:sldChg chg="modSp">
        <pc:chgData name="Guest User" userId="S::urn:spo:anon#97c3b196ca33875668a6df3b5334c777242bc1c039d1809747748080c3a88b6b::" providerId="AD" clId="Web-{D8544F63-2775-945F-C13D-3762FA348F68}" dt="2023-12-25T20:39:57.557" v="8" actId="20577"/>
        <pc:sldMkLst>
          <pc:docMk/>
          <pc:sldMk cId="2527781108" sldId="264"/>
        </pc:sldMkLst>
        <pc:spChg chg="mod">
          <ac:chgData name="Guest User" userId="S::urn:spo:anon#97c3b196ca33875668a6df3b5334c777242bc1c039d1809747748080c3a88b6b::" providerId="AD" clId="Web-{D8544F63-2775-945F-C13D-3762FA348F68}" dt="2023-12-25T20:39:57.557" v="8" actId="20577"/>
          <ac:spMkLst>
            <pc:docMk/>
            <pc:sldMk cId="2527781108" sldId="264"/>
            <ac:spMk id="4" creationId="{2E312A5F-7893-D502-354B-CA848B604531}"/>
          </ac:spMkLst>
        </pc:spChg>
      </pc:sldChg>
      <pc:sldChg chg="modSp">
        <pc:chgData name="Guest User" userId="S::urn:spo:anon#97c3b196ca33875668a6df3b5334c777242bc1c039d1809747748080c3a88b6b::" providerId="AD" clId="Web-{D8544F63-2775-945F-C13D-3762FA348F68}" dt="2023-12-25T20:39:39.807" v="6" actId="20577"/>
        <pc:sldMkLst>
          <pc:docMk/>
          <pc:sldMk cId="3990615424" sldId="266"/>
        </pc:sldMkLst>
        <pc:spChg chg="mod">
          <ac:chgData name="Guest User" userId="S::urn:spo:anon#97c3b196ca33875668a6df3b5334c777242bc1c039d1809747748080c3a88b6b::" providerId="AD" clId="Web-{D8544F63-2775-945F-C13D-3762FA348F68}" dt="2023-12-25T20:39:39.807" v="6" actId="20577"/>
          <ac:spMkLst>
            <pc:docMk/>
            <pc:sldMk cId="3990615424" sldId="266"/>
            <ac:spMk id="5" creationId="{F58ABB9C-3243-2616-0955-2DE4EE5EF5B4}"/>
          </ac:spMkLst>
        </pc:spChg>
      </pc:sldChg>
      <pc:sldChg chg="modSp">
        <pc:chgData name="Guest User" userId="S::urn:spo:anon#97c3b196ca33875668a6df3b5334c777242bc1c039d1809747748080c3a88b6b::" providerId="AD" clId="Web-{D8544F63-2775-945F-C13D-3762FA348F68}" dt="2023-12-25T20:46:36.007" v="62" actId="1076"/>
        <pc:sldMkLst>
          <pc:docMk/>
          <pc:sldMk cId="643458852" sldId="267"/>
        </pc:sldMkLst>
        <pc:spChg chg="mod">
          <ac:chgData name="Guest User" userId="S::urn:spo:anon#97c3b196ca33875668a6df3b5334c777242bc1c039d1809747748080c3a88b6b::" providerId="AD" clId="Web-{D8544F63-2775-945F-C13D-3762FA348F68}" dt="2023-12-25T20:46:36.007" v="62" actId="1076"/>
          <ac:spMkLst>
            <pc:docMk/>
            <pc:sldMk cId="643458852" sldId="267"/>
            <ac:spMk id="7" creationId="{2551BAB3-7C26-D454-0F60-D677484A1814}"/>
          </ac:spMkLst>
        </pc:spChg>
      </pc:sldChg>
      <pc:sldChg chg="addSp modSp">
        <pc:chgData name="Guest User" userId="S::urn:spo:anon#97c3b196ca33875668a6df3b5334c777242bc1c039d1809747748080c3a88b6b::" providerId="AD" clId="Web-{D8544F63-2775-945F-C13D-3762FA348F68}" dt="2023-12-25T20:49:27.218" v="75" actId="1076"/>
        <pc:sldMkLst>
          <pc:docMk/>
          <pc:sldMk cId="4088225100" sldId="269"/>
        </pc:sldMkLst>
        <pc:spChg chg="add mod">
          <ac:chgData name="Guest User" userId="S::urn:spo:anon#97c3b196ca33875668a6df3b5334c777242bc1c039d1809747748080c3a88b6b::" providerId="AD" clId="Web-{D8544F63-2775-945F-C13D-3762FA348F68}" dt="2023-12-25T20:44:31.270" v="59" actId="20577"/>
          <ac:spMkLst>
            <pc:docMk/>
            <pc:sldMk cId="4088225100" sldId="269"/>
            <ac:spMk id="3" creationId="{27927251-F435-D3D4-B182-48B260FFED29}"/>
          </ac:spMkLst>
        </pc:spChg>
        <pc:picChg chg="add mod">
          <ac:chgData name="Guest User" userId="S::urn:spo:anon#97c3b196ca33875668a6df3b5334c777242bc1c039d1809747748080c3a88b6b::" providerId="AD" clId="Web-{D8544F63-2775-945F-C13D-3762FA348F68}" dt="2023-12-25T20:49:27.218" v="75" actId="1076"/>
          <ac:picMkLst>
            <pc:docMk/>
            <pc:sldMk cId="4088225100" sldId="269"/>
            <ac:picMk id="7" creationId="{793FF3EB-CF15-E883-D55F-ED07CA8F4589}"/>
          </ac:picMkLst>
        </pc:picChg>
      </pc:sldChg>
      <pc:sldChg chg="addSp delSp modSp">
        <pc:chgData name="Guest User" userId="S::urn:spo:anon#97c3b196ca33875668a6df3b5334c777242bc1c039d1809747748080c3a88b6b::" providerId="AD" clId="Web-{D8544F63-2775-945F-C13D-3762FA348F68}" dt="2023-12-25T20:54:02.936" v="98" actId="14100"/>
        <pc:sldMkLst>
          <pc:docMk/>
          <pc:sldMk cId="3406250363" sldId="272"/>
        </pc:sldMkLst>
        <pc:spChg chg="add del">
          <ac:chgData name="Guest User" userId="S::urn:spo:anon#97c3b196ca33875668a6df3b5334c777242bc1c039d1809747748080c3a88b6b::" providerId="AD" clId="Web-{D8544F63-2775-945F-C13D-3762FA348F68}" dt="2023-12-25T20:48:33.357" v="64"/>
          <ac:spMkLst>
            <pc:docMk/>
            <pc:sldMk cId="3406250363" sldId="272"/>
            <ac:spMk id="2" creationId="{18FB4D39-6BC8-00E9-6B85-FC63C27A6CA5}"/>
          </ac:spMkLst>
        </pc:spChg>
        <pc:spChg chg="add mod">
          <ac:chgData name="Guest User" userId="S::urn:spo:anon#97c3b196ca33875668a6df3b5334c777242bc1c039d1809747748080c3a88b6b::" providerId="AD" clId="Web-{D8544F63-2775-945F-C13D-3762FA348F68}" dt="2023-12-25T20:51:43.678" v="96" actId="1076"/>
          <ac:spMkLst>
            <pc:docMk/>
            <pc:sldMk cId="3406250363" sldId="272"/>
            <ac:spMk id="4" creationId="{55E4983C-525E-F529-62C6-6C7070EF234E}"/>
          </ac:spMkLst>
        </pc:spChg>
        <pc:spChg chg="mod">
          <ac:chgData name="Guest User" userId="S::urn:spo:anon#97c3b196ca33875668a6df3b5334c777242bc1c039d1809747748080c3a88b6b::" providerId="AD" clId="Web-{D8544F63-2775-945F-C13D-3762FA348F68}" dt="2023-12-25T20:54:02.936" v="98" actId="14100"/>
          <ac:spMkLst>
            <pc:docMk/>
            <pc:sldMk cId="3406250363" sldId="272"/>
            <ac:spMk id="5" creationId="{1226A11C-405B-2F39-F061-3261FB3B05F6}"/>
          </ac:spMkLst>
        </pc:spChg>
        <pc:spChg chg="add mod">
          <ac:chgData name="Guest User" userId="S::urn:spo:anon#97c3b196ca33875668a6df3b5334c777242bc1c039d1809747748080c3a88b6b::" providerId="AD" clId="Web-{D8544F63-2775-945F-C13D-3762FA348F68}" dt="2023-12-25T20:51:48.710" v="97" actId="1076"/>
          <ac:spMkLst>
            <pc:docMk/>
            <pc:sldMk cId="3406250363" sldId="272"/>
            <ac:spMk id="10" creationId="{29B49C4E-8441-F7C6-0AA7-69BE39F7930E}"/>
          </ac:spMkLst>
        </pc:spChg>
        <pc:picChg chg="add mod">
          <ac:chgData name="Guest User" userId="S::urn:spo:anon#97c3b196ca33875668a6df3b5334c777242bc1c039d1809747748080c3a88b6b::" providerId="AD" clId="Web-{D8544F63-2775-945F-C13D-3762FA348F68}" dt="2023-12-25T20:48:44.389" v="68" actId="1076"/>
          <ac:picMkLst>
            <pc:docMk/>
            <pc:sldMk cId="3406250363" sldId="272"/>
            <ac:picMk id="3" creationId="{DCCE702D-DE45-5580-B9C9-024F769A97F2}"/>
          </ac:picMkLst>
        </pc:picChg>
        <pc:picChg chg="add del">
          <ac:chgData name="Guest User" userId="S::urn:spo:anon#97c3b196ca33875668a6df3b5334c777242bc1c039d1809747748080c3a88b6b::" providerId="AD" clId="Web-{D8544F63-2775-945F-C13D-3762FA348F68}" dt="2023-12-25T20:51:10.443" v="91"/>
          <ac:picMkLst>
            <pc:docMk/>
            <pc:sldMk cId="3406250363" sldId="272"/>
            <ac:picMk id="8" creationId="{10EF7FC1-976F-294B-9E13-E9273BBD9C9B}"/>
          </ac:picMkLst>
        </pc:picChg>
        <pc:picChg chg="add del">
          <ac:chgData name="Guest User" userId="S::urn:spo:anon#97c3b196ca33875668a6df3b5334c777242bc1c039d1809747748080c3a88b6b::" providerId="AD" clId="Web-{D8544F63-2775-945F-C13D-3762FA348F68}" dt="2023-12-25T20:51:08.021" v="90"/>
          <ac:picMkLst>
            <pc:docMk/>
            <pc:sldMk cId="3406250363" sldId="272"/>
            <ac:picMk id="9" creationId="{CF6AD679-4EE3-07E3-893D-12CA6F7B05BC}"/>
          </ac:picMkLst>
        </pc:picChg>
      </pc:sldChg>
    </pc:docChg>
  </pc:docChgLst>
  <pc:docChgLst>
    <pc:chgData name="Guest User" userId="S::urn:spo:anon#97c3b196ca33875668a6df3b5334c777242bc1c039d1809747748080c3a88b6b::" providerId="AD" clId="Web-{EDF5A190-3A53-D093-79E7-0DDE56822D0A}"/>
    <pc:docChg chg="modSld">
      <pc:chgData name="Guest User" userId="S::urn:spo:anon#97c3b196ca33875668a6df3b5334c777242bc1c039d1809747748080c3a88b6b::" providerId="AD" clId="Web-{EDF5A190-3A53-D093-79E7-0DDE56822D0A}" dt="2024-01-02T04:22:15.655" v="18" actId="20577"/>
      <pc:docMkLst>
        <pc:docMk/>
      </pc:docMkLst>
      <pc:sldChg chg="modSp">
        <pc:chgData name="Guest User" userId="S::urn:spo:anon#97c3b196ca33875668a6df3b5334c777242bc1c039d1809747748080c3a88b6b::" providerId="AD" clId="Web-{EDF5A190-3A53-D093-79E7-0DDE56822D0A}" dt="2024-01-02T04:22:15.655" v="18" actId="20577"/>
        <pc:sldMkLst>
          <pc:docMk/>
          <pc:sldMk cId="4088225100" sldId="269"/>
        </pc:sldMkLst>
        <pc:spChg chg="mod">
          <ac:chgData name="Guest User" userId="S::urn:spo:anon#97c3b196ca33875668a6df3b5334c777242bc1c039d1809747748080c3a88b6b::" providerId="AD" clId="Web-{EDF5A190-3A53-D093-79E7-0DDE56822D0A}" dt="2024-01-02T04:22:15.655" v="18" actId="20577"/>
          <ac:spMkLst>
            <pc:docMk/>
            <pc:sldMk cId="4088225100" sldId="269"/>
            <ac:spMk id="3" creationId="{27927251-F435-D3D4-B182-48B260FFED29}"/>
          </ac:spMkLst>
        </pc:spChg>
      </pc:sldChg>
    </pc:docChg>
  </pc:docChgLst>
  <pc:docChgLst>
    <pc:chgData name="Guest User" userId="S::urn:spo:anon#97c3b196ca33875668a6df3b5334c777242bc1c039d1809747748080c3a88b6b::" providerId="AD" clId="Web-{41AFEDAE-9D72-418C-C5F4-D4381DF140BD}"/>
    <pc:docChg chg="modSld">
      <pc:chgData name="Guest User" userId="S::urn:spo:anon#97c3b196ca33875668a6df3b5334c777242bc1c039d1809747748080c3a88b6b::" providerId="AD" clId="Web-{41AFEDAE-9D72-418C-C5F4-D4381DF140BD}" dt="2024-01-21T22:07:27.086" v="3" actId="20577"/>
      <pc:docMkLst>
        <pc:docMk/>
      </pc:docMkLst>
      <pc:sldChg chg="modSp">
        <pc:chgData name="Guest User" userId="S::urn:spo:anon#97c3b196ca33875668a6df3b5334c777242bc1c039d1809747748080c3a88b6b::" providerId="AD" clId="Web-{41AFEDAE-9D72-418C-C5F4-D4381DF140BD}" dt="2024-01-21T22:07:27.086" v="3" actId="20577"/>
        <pc:sldMkLst>
          <pc:docMk/>
          <pc:sldMk cId="3963661964" sldId="259"/>
        </pc:sldMkLst>
        <pc:spChg chg="mod">
          <ac:chgData name="Guest User" userId="S::urn:spo:anon#97c3b196ca33875668a6df3b5334c777242bc1c039d1809747748080c3a88b6b::" providerId="AD" clId="Web-{41AFEDAE-9D72-418C-C5F4-D4381DF140BD}" dt="2024-01-21T22:07:27.086" v="3" actId="20577"/>
          <ac:spMkLst>
            <pc:docMk/>
            <pc:sldMk cId="3963661964" sldId="259"/>
            <ac:spMk id="11" creationId="{DF1EA74F-82EC-A729-63CA-EED31BC511D1}"/>
          </ac:spMkLst>
        </pc:spChg>
      </pc:sldChg>
    </pc:docChg>
  </pc:docChgLst>
  <pc:docChgLst>
    <pc:chgData name="Nerida McGeachie" userId="S::nerida@educatesolutions.com.au::382e82f6-09f2-4db4-ae4f-aa209d8e50a1" providerId="AD" clId="Web-{D95C3576-DEEB-297F-7C01-BF7B22745B76}"/>
    <pc:docChg chg="modSld">
      <pc:chgData name="Nerida McGeachie" userId="S::nerida@educatesolutions.com.au::382e82f6-09f2-4db4-ae4f-aa209d8e50a1" providerId="AD" clId="Web-{D95C3576-DEEB-297F-7C01-BF7B22745B76}" dt="2024-01-01T23:02:38.735" v="3" actId="20577"/>
      <pc:docMkLst>
        <pc:docMk/>
      </pc:docMkLst>
      <pc:sldChg chg="modSp">
        <pc:chgData name="Nerida McGeachie" userId="S::nerida@educatesolutions.com.au::382e82f6-09f2-4db4-ae4f-aa209d8e50a1" providerId="AD" clId="Web-{D95C3576-DEEB-297F-7C01-BF7B22745B76}" dt="2024-01-01T23:02:38.735" v="3" actId="20577"/>
        <pc:sldMkLst>
          <pc:docMk/>
          <pc:sldMk cId="2547767613" sldId="268"/>
        </pc:sldMkLst>
        <pc:spChg chg="mod">
          <ac:chgData name="Nerida McGeachie" userId="S::nerida@educatesolutions.com.au::382e82f6-09f2-4db4-ae4f-aa209d8e50a1" providerId="AD" clId="Web-{D95C3576-DEEB-297F-7C01-BF7B22745B76}" dt="2024-01-01T23:02:38.735" v="3" actId="20577"/>
          <ac:spMkLst>
            <pc:docMk/>
            <pc:sldMk cId="2547767613" sldId="268"/>
            <ac:spMk id="8" creationId="{96EB72D1-2042-1081-C951-DDA02F78DBFC}"/>
          </ac:spMkLst>
        </pc:spChg>
      </pc:sldChg>
    </pc:docChg>
  </pc:docChgLst>
  <pc:docChgLst>
    <pc:chgData name="Guest User" userId="S::urn:spo:anon#97c3b196ca33875668a6df3b5334c777242bc1c039d1809747748080c3a88b6b::" providerId="AD" clId="Web-{E138696A-A5D9-02A6-7C59-52A7DCDBB71E}"/>
    <pc:docChg chg="addSld delSld modSld sldOrd">
      <pc:chgData name="Guest User" userId="S::urn:spo:anon#97c3b196ca33875668a6df3b5334c777242bc1c039d1809747748080c3a88b6b::" providerId="AD" clId="Web-{E138696A-A5D9-02A6-7C59-52A7DCDBB71E}" dt="2023-12-22T02:10:38.113" v="1130" actId="14100"/>
      <pc:docMkLst>
        <pc:docMk/>
      </pc:docMkLst>
      <pc:sldChg chg="addSp modSp">
        <pc:chgData name="Guest User" userId="S::urn:spo:anon#97c3b196ca33875668a6df3b5334c777242bc1c039d1809747748080c3a88b6b::" providerId="AD" clId="Web-{E138696A-A5D9-02A6-7C59-52A7DCDBB71E}" dt="2023-12-22T00:01:50.052" v="40" actId="20577"/>
        <pc:sldMkLst>
          <pc:docMk/>
          <pc:sldMk cId="3963661964" sldId="259"/>
        </pc:sldMkLst>
        <pc:spChg chg="mod">
          <ac:chgData name="Guest User" userId="S::urn:spo:anon#97c3b196ca33875668a6df3b5334c777242bc1c039d1809747748080c3a88b6b::" providerId="AD" clId="Web-{E138696A-A5D9-02A6-7C59-52A7DCDBB71E}" dt="2023-12-22T00:01:50.052" v="40" actId="20577"/>
          <ac:spMkLst>
            <pc:docMk/>
            <pc:sldMk cId="3963661964" sldId="259"/>
            <ac:spMk id="10" creationId="{42D92B23-2727-FD16-7723-ADF1C1123FD0}"/>
          </ac:spMkLst>
        </pc:spChg>
        <pc:spChg chg="mod">
          <ac:chgData name="Guest User" userId="S::urn:spo:anon#97c3b196ca33875668a6df3b5334c777242bc1c039d1809747748080c3a88b6b::" providerId="AD" clId="Web-{E138696A-A5D9-02A6-7C59-52A7DCDBB71E}" dt="2023-12-22T00:01:34.286" v="33" actId="20577"/>
          <ac:spMkLst>
            <pc:docMk/>
            <pc:sldMk cId="3963661964" sldId="259"/>
            <ac:spMk id="11" creationId="{DF1EA74F-82EC-A729-63CA-EED31BC511D1}"/>
          </ac:spMkLst>
        </pc:spChg>
        <pc:picChg chg="add mod">
          <ac:chgData name="Guest User" userId="S::urn:spo:anon#97c3b196ca33875668a6df3b5334c777242bc1c039d1809747748080c3a88b6b::" providerId="AD" clId="Web-{E138696A-A5D9-02A6-7C59-52A7DCDBB71E}" dt="2023-12-21T23:54:36.132" v="32" actId="1076"/>
          <ac:picMkLst>
            <pc:docMk/>
            <pc:sldMk cId="3963661964" sldId="259"/>
            <ac:picMk id="2" creationId="{09B1E00C-D106-B956-6949-6D280130B981}"/>
          </ac:picMkLst>
        </pc:picChg>
        <pc:picChg chg="add mod">
          <ac:chgData name="Guest User" userId="S::urn:spo:anon#97c3b196ca33875668a6df3b5334c777242bc1c039d1809747748080c3a88b6b::" providerId="AD" clId="Web-{E138696A-A5D9-02A6-7C59-52A7DCDBB71E}" dt="2023-12-21T23:54:30.256" v="31" actId="1076"/>
          <ac:picMkLst>
            <pc:docMk/>
            <pc:sldMk cId="3963661964" sldId="259"/>
            <ac:picMk id="3" creationId="{C1781FE4-9D94-53EE-0297-001D2A486B59}"/>
          </ac:picMkLst>
        </pc:picChg>
      </pc:sldChg>
      <pc:sldChg chg="addSp delSp modSp ord">
        <pc:chgData name="Guest User" userId="S::urn:spo:anon#97c3b196ca33875668a6df3b5334c777242bc1c039d1809747748080c3a88b6b::" providerId="AD" clId="Web-{E138696A-A5D9-02A6-7C59-52A7DCDBB71E}" dt="2023-12-22T01:20:24.001" v="806" actId="14100"/>
        <pc:sldMkLst>
          <pc:docMk/>
          <pc:sldMk cId="1288218582" sldId="260"/>
        </pc:sldMkLst>
        <pc:spChg chg="add mod">
          <ac:chgData name="Guest User" userId="S::urn:spo:anon#97c3b196ca33875668a6df3b5334c777242bc1c039d1809747748080c3a88b6b::" providerId="AD" clId="Web-{E138696A-A5D9-02A6-7C59-52A7DCDBB71E}" dt="2023-12-22T01:20:00.516" v="804" actId="1076"/>
          <ac:spMkLst>
            <pc:docMk/>
            <pc:sldMk cId="1288218582" sldId="260"/>
            <ac:spMk id="6" creationId="{57C76D61-DD55-CE8A-0726-8B91812746A9}"/>
          </ac:spMkLst>
        </pc:spChg>
        <pc:spChg chg="mod">
          <ac:chgData name="Guest User" userId="S::urn:spo:anon#97c3b196ca33875668a6df3b5334c777242bc1c039d1809747748080c3a88b6b::" providerId="AD" clId="Web-{E138696A-A5D9-02A6-7C59-52A7DCDBB71E}" dt="2023-12-22T01:20:06.203" v="805" actId="14100"/>
          <ac:spMkLst>
            <pc:docMk/>
            <pc:sldMk cId="1288218582" sldId="260"/>
            <ac:spMk id="8" creationId="{30F6EF22-C7EB-A0EA-1C0A-CCF4969CF746}"/>
          </ac:spMkLst>
        </pc:spChg>
        <pc:spChg chg="del mod">
          <ac:chgData name="Guest User" userId="S::urn:spo:anon#97c3b196ca33875668a6df3b5334c777242bc1c039d1809747748080c3a88b6b::" providerId="AD" clId="Web-{E138696A-A5D9-02A6-7C59-52A7DCDBB71E}" dt="2023-12-22T01:13:13.674" v="726"/>
          <ac:spMkLst>
            <pc:docMk/>
            <pc:sldMk cId="1288218582" sldId="260"/>
            <ac:spMk id="9" creationId="{75CCCA23-3848-8A32-F42B-0F9C0577BECF}"/>
          </ac:spMkLst>
        </pc:spChg>
        <pc:graphicFrameChg chg="add mod">
          <ac:chgData name="Guest User" userId="S::urn:spo:anon#97c3b196ca33875668a6df3b5334c777242bc1c039d1809747748080c3a88b6b::" providerId="AD" clId="Web-{E138696A-A5D9-02A6-7C59-52A7DCDBB71E}" dt="2023-12-22T01:19:26.296" v="791" actId="14100"/>
          <ac:graphicFrameMkLst>
            <pc:docMk/>
            <pc:sldMk cId="1288218582" sldId="260"/>
            <ac:graphicFrameMk id="2" creationId="{936D0134-A6AA-83B6-9E9C-FBF1EF6C63D0}"/>
          </ac:graphicFrameMkLst>
        </pc:graphicFrameChg>
        <pc:graphicFrameChg chg="add mod">
          <ac:chgData name="Guest User" userId="S::urn:spo:anon#97c3b196ca33875668a6df3b5334c777242bc1c039d1809747748080c3a88b6b::" providerId="AD" clId="Web-{E138696A-A5D9-02A6-7C59-52A7DCDBB71E}" dt="2023-12-22T01:20:24.001" v="806" actId="14100"/>
          <ac:graphicFrameMkLst>
            <pc:docMk/>
            <pc:sldMk cId="1288218582" sldId="260"/>
            <ac:graphicFrameMk id="3" creationId="{F6797827-1108-5019-9B5F-5BBD54DDC0A9}"/>
          </ac:graphicFrameMkLst>
        </pc:graphicFrameChg>
        <pc:graphicFrameChg chg="add mod">
          <ac:chgData name="Guest User" userId="S::urn:spo:anon#97c3b196ca33875668a6df3b5334c777242bc1c039d1809747748080c3a88b6b::" providerId="AD" clId="Web-{E138696A-A5D9-02A6-7C59-52A7DCDBB71E}" dt="2023-12-22T01:19:23.624" v="790" actId="1076"/>
          <ac:graphicFrameMkLst>
            <pc:docMk/>
            <pc:sldMk cId="1288218582" sldId="260"/>
            <ac:graphicFrameMk id="4" creationId="{47102C67-2E50-6FF2-CE3B-DA0CF0BDC285}"/>
          </ac:graphicFrameMkLst>
        </pc:graphicFrameChg>
      </pc:sldChg>
      <pc:sldChg chg="addSp delSp modSp mod modClrScheme chgLayout">
        <pc:chgData name="Guest User" userId="S::urn:spo:anon#97c3b196ca33875668a6df3b5334c777242bc1c039d1809747748080c3a88b6b::" providerId="AD" clId="Web-{E138696A-A5D9-02A6-7C59-52A7DCDBB71E}" dt="2023-12-22T01:25:48.089" v="823" actId="20577"/>
        <pc:sldMkLst>
          <pc:docMk/>
          <pc:sldMk cId="3938349100" sldId="263"/>
        </pc:sldMkLst>
        <pc:spChg chg="mod ord">
          <ac:chgData name="Guest User" userId="S::urn:spo:anon#97c3b196ca33875668a6df3b5334c777242bc1c039d1809747748080c3a88b6b::" providerId="AD" clId="Web-{E138696A-A5D9-02A6-7C59-52A7DCDBB71E}" dt="2023-12-22T01:25:48.089" v="823" actId="20577"/>
          <ac:spMkLst>
            <pc:docMk/>
            <pc:sldMk cId="3938349100" sldId="263"/>
            <ac:spMk id="5" creationId="{9126132B-15DA-81C0-B9F1-11C567379EF8}"/>
          </ac:spMkLst>
        </pc:spChg>
        <pc:spChg chg="del mod ord">
          <ac:chgData name="Guest User" userId="S::urn:spo:anon#97c3b196ca33875668a6df3b5334c777242bc1c039d1809747748080c3a88b6b::" providerId="AD" clId="Web-{E138696A-A5D9-02A6-7C59-52A7DCDBB71E}" dt="2023-12-22T00:55:14.077" v="437"/>
          <ac:spMkLst>
            <pc:docMk/>
            <pc:sldMk cId="3938349100" sldId="263"/>
            <ac:spMk id="6" creationId="{05C2C817-51F8-9A58-BE94-53DDF6D5EE0C}"/>
          </ac:spMkLst>
        </pc:spChg>
        <pc:spChg chg="del mod ord">
          <ac:chgData name="Guest User" userId="S::urn:spo:anon#97c3b196ca33875668a6df3b5334c777242bc1c039d1809747748080c3a88b6b::" providerId="AD" clId="Web-{E138696A-A5D9-02A6-7C59-52A7DCDBB71E}" dt="2023-12-22T00:54:33.889" v="415"/>
          <ac:spMkLst>
            <pc:docMk/>
            <pc:sldMk cId="3938349100" sldId="263"/>
            <ac:spMk id="7" creationId="{E178EE14-38EE-FA31-9297-0C9FC859A310}"/>
          </ac:spMkLst>
        </pc:spChg>
        <pc:spChg chg="add mod">
          <ac:chgData name="Guest User" userId="S::urn:spo:anon#97c3b196ca33875668a6df3b5334c777242bc1c039d1809747748080c3a88b6b::" providerId="AD" clId="Web-{E138696A-A5D9-02A6-7C59-52A7DCDBB71E}" dt="2023-12-22T00:56:27.033" v="446" actId="1076"/>
          <ac:spMkLst>
            <pc:docMk/>
            <pc:sldMk cId="3938349100" sldId="263"/>
            <ac:spMk id="9" creationId="{D038C058-FE50-2543-D7D0-B1734AE1190C}"/>
          </ac:spMkLst>
        </pc:spChg>
        <pc:spChg chg="add del mod">
          <ac:chgData name="Guest User" userId="S::urn:spo:anon#97c3b196ca33875668a6df3b5334c777242bc1c039d1809747748080c3a88b6b::" providerId="AD" clId="Web-{E138696A-A5D9-02A6-7C59-52A7DCDBB71E}" dt="2023-12-22T00:57:51.739" v="451"/>
          <ac:spMkLst>
            <pc:docMk/>
            <pc:sldMk cId="3938349100" sldId="263"/>
            <ac:spMk id="11" creationId="{78411413-CC7A-C02E-ECC2-9ADF17ADAC66}"/>
          </ac:spMkLst>
        </pc:spChg>
        <pc:spChg chg="add del">
          <ac:chgData name="Guest User" userId="S::urn:spo:anon#97c3b196ca33875668a6df3b5334c777242bc1c039d1809747748080c3a88b6b::" providerId="AD" clId="Web-{E138696A-A5D9-02A6-7C59-52A7DCDBB71E}" dt="2023-12-22T01:02:40.748" v="513"/>
          <ac:spMkLst>
            <pc:docMk/>
            <pc:sldMk cId="3938349100" sldId="263"/>
            <ac:spMk id="13" creationId="{67434B22-8110-1990-C4F8-26F9953C046B}"/>
          </ac:spMkLst>
        </pc:spChg>
        <pc:spChg chg="add del">
          <ac:chgData name="Guest User" userId="S::urn:spo:anon#97c3b196ca33875668a6df3b5334c777242bc1c039d1809747748080c3a88b6b::" providerId="AD" clId="Web-{E138696A-A5D9-02A6-7C59-52A7DCDBB71E}" dt="2023-12-22T00:59:59.915" v="484"/>
          <ac:spMkLst>
            <pc:docMk/>
            <pc:sldMk cId="3938349100" sldId="263"/>
            <ac:spMk id="15" creationId="{7282D098-8861-2E02-6529-2ADD4D284F5B}"/>
          </ac:spMkLst>
        </pc:spChg>
        <pc:spChg chg="add mod">
          <ac:chgData name="Guest User" userId="S::urn:spo:anon#97c3b196ca33875668a6df3b5334c777242bc1c039d1809747748080c3a88b6b::" providerId="AD" clId="Web-{E138696A-A5D9-02A6-7C59-52A7DCDBB71E}" dt="2023-12-22T01:01:40.277" v="508" actId="1076"/>
          <ac:spMkLst>
            <pc:docMk/>
            <pc:sldMk cId="3938349100" sldId="263"/>
            <ac:spMk id="17" creationId="{4FDC8CCA-6D5F-1BDF-4D9E-D3521054BAE5}"/>
          </ac:spMkLst>
        </pc:spChg>
        <pc:spChg chg="add mod">
          <ac:chgData name="Guest User" userId="S::urn:spo:anon#97c3b196ca33875668a6df3b5334c777242bc1c039d1809747748080c3a88b6b::" providerId="AD" clId="Web-{E138696A-A5D9-02A6-7C59-52A7DCDBB71E}" dt="2023-12-22T01:01:31.902" v="507" actId="20577"/>
          <ac:spMkLst>
            <pc:docMk/>
            <pc:sldMk cId="3938349100" sldId="263"/>
            <ac:spMk id="19" creationId="{EF2DC9AA-9E92-AD1E-265F-8C765456E1DB}"/>
          </ac:spMkLst>
        </pc:spChg>
        <pc:graphicFrameChg chg="add mod modGraphic">
          <ac:chgData name="Guest User" userId="S::urn:spo:anon#97c3b196ca33875668a6df3b5334c777242bc1c039d1809747748080c3a88b6b::" providerId="AD" clId="Web-{E138696A-A5D9-02A6-7C59-52A7DCDBB71E}" dt="2023-12-22T00:59:53.508" v="483"/>
          <ac:graphicFrameMkLst>
            <pc:docMk/>
            <pc:sldMk cId="3938349100" sldId="263"/>
            <ac:graphicFrameMk id="3" creationId="{A76CE05B-B126-20A4-8B8B-00B45146D654}"/>
          </ac:graphicFrameMkLst>
        </pc:graphicFrameChg>
        <pc:picChg chg="add mod">
          <ac:chgData name="Guest User" userId="S::urn:spo:anon#97c3b196ca33875668a6df3b5334c777242bc1c039d1809747748080c3a88b6b::" providerId="AD" clId="Web-{E138696A-A5D9-02A6-7C59-52A7DCDBB71E}" dt="2023-12-22T00:57:32.957" v="447"/>
          <ac:picMkLst>
            <pc:docMk/>
            <pc:sldMk cId="3938349100" sldId="263"/>
            <ac:picMk id="4" creationId="{4F5BEED9-00EF-8591-A4FF-6342A7ACBBFE}"/>
          </ac:picMkLst>
        </pc:picChg>
      </pc:sldChg>
      <pc:sldChg chg="addSp delSp modSp">
        <pc:chgData name="Guest User" userId="S::urn:spo:anon#97c3b196ca33875668a6df3b5334c777242bc1c039d1809747748080c3a88b6b::" providerId="AD" clId="Web-{E138696A-A5D9-02A6-7C59-52A7DCDBB71E}" dt="2023-12-22T00:52:50.791" v="409" actId="1076"/>
        <pc:sldMkLst>
          <pc:docMk/>
          <pc:sldMk cId="2527781108" sldId="264"/>
        </pc:sldMkLst>
        <pc:spChg chg="add del mod">
          <ac:chgData name="Guest User" userId="S::urn:spo:anon#97c3b196ca33875668a6df3b5334c777242bc1c039d1809747748080c3a88b6b::" providerId="AD" clId="Web-{E138696A-A5D9-02A6-7C59-52A7DCDBB71E}" dt="2023-12-22T00:45:20.527" v="310"/>
          <ac:spMkLst>
            <pc:docMk/>
            <pc:sldMk cId="2527781108" sldId="264"/>
            <ac:spMk id="3" creationId="{CF0C52A4-6AFA-42C7-5D64-EBF30BB7F136}"/>
          </ac:spMkLst>
        </pc:spChg>
        <pc:spChg chg="mod">
          <ac:chgData name="Guest User" userId="S::urn:spo:anon#97c3b196ca33875668a6df3b5334c777242bc1c039d1809747748080c3a88b6b::" providerId="AD" clId="Web-{E138696A-A5D9-02A6-7C59-52A7DCDBB71E}" dt="2023-12-22T00:38:03.076" v="228" actId="20577"/>
          <ac:spMkLst>
            <pc:docMk/>
            <pc:sldMk cId="2527781108" sldId="264"/>
            <ac:spMk id="4" creationId="{2E312A5F-7893-D502-354B-CA848B604531}"/>
          </ac:spMkLst>
        </pc:spChg>
        <pc:spChg chg="del">
          <ac:chgData name="Guest User" userId="S::urn:spo:anon#97c3b196ca33875668a6df3b5334c777242bc1c039d1809747748080c3a88b6b::" providerId="AD" clId="Web-{E138696A-A5D9-02A6-7C59-52A7DCDBB71E}" dt="2023-12-22T00:10:07.475" v="88"/>
          <ac:spMkLst>
            <pc:docMk/>
            <pc:sldMk cId="2527781108" sldId="264"/>
            <ac:spMk id="5" creationId="{C4B62119-5B4F-0815-E3FF-F3ABA2BB3F68}"/>
          </ac:spMkLst>
        </pc:spChg>
        <pc:spChg chg="mod">
          <ac:chgData name="Guest User" userId="S::urn:spo:anon#97c3b196ca33875668a6df3b5334c777242bc1c039d1809747748080c3a88b6b::" providerId="AD" clId="Web-{E138696A-A5D9-02A6-7C59-52A7DCDBB71E}" dt="2023-12-22T00:47:08.249" v="331" actId="1076"/>
          <ac:spMkLst>
            <pc:docMk/>
            <pc:sldMk cId="2527781108" sldId="264"/>
            <ac:spMk id="6" creationId="{F6A0B088-4289-EC8D-D5BF-9A585C79C33D}"/>
          </ac:spMkLst>
        </pc:spChg>
        <pc:spChg chg="add mod">
          <ac:chgData name="Guest User" userId="S::urn:spo:anon#97c3b196ca33875668a6df3b5334c777242bc1c039d1809747748080c3a88b6b::" providerId="AD" clId="Web-{E138696A-A5D9-02A6-7C59-52A7DCDBB71E}" dt="2023-12-22T00:45:35.465" v="315" actId="14100"/>
          <ac:spMkLst>
            <pc:docMk/>
            <pc:sldMk cId="2527781108" sldId="264"/>
            <ac:spMk id="7" creationId="{85236380-B9C6-F14E-1B80-E9E569BCE27F}"/>
          </ac:spMkLst>
        </pc:spChg>
        <pc:spChg chg="add mod">
          <ac:chgData name="Guest User" userId="S::urn:spo:anon#97c3b196ca33875668a6df3b5334c777242bc1c039d1809747748080c3a88b6b::" providerId="AD" clId="Web-{E138696A-A5D9-02A6-7C59-52A7DCDBB71E}" dt="2023-12-22T00:45:43.012" v="318" actId="14100"/>
          <ac:spMkLst>
            <pc:docMk/>
            <pc:sldMk cId="2527781108" sldId="264"/>
            <ac:spMk id="8" creationId="{F2B663F8-D649-F60B-97B2-46698A917D37}"/>
          </ac:spMkLst>
        </pc:spChg>
        <pc:spChg chg="add mod">
          <ac:chgData name="Guest User" userId="S::urn:spo:anon#97c3b196ca33875668a6df3b5334c777242bc1c039d1809747748080c3a88b6b::" providerId="AD" clId="Web-{E138696A-A5D9-02A6-7C59-52A7DCDBB71E}" dt="2023-12-22T00:52:50.791" v="409" actId="1076"/>
          <ac:spMkLst>
            <pc:docMk/>
            <pc:sldMk cId="2527781108" sldId="264"/>
            <ac:spMk id="10" creationId="{EC8B36FD-384D-3E7D-7916-1AE453DB70A9}"/>
          </ac:spMkLst>
        </pc:spChg>
        <pc:picChg chg="add mod ord">
          <ac:chgData name="Guest User" userId="S::urn:spo:anon#97c3b196ca33875668a6df3b5334c777242bc1c039d1809747748080c3a88b6b::" providerId="AD" clId="Web-{E138696A-A5D9-02A6-7C59-52A7DCDBB71E}" dt="2023-12-22T00:44:30.166" v="302" actId="1076"/>
          <ac:picMkLst>
            <pc:docMk/>
            <pc:sldMk cId="2527781108" sldId="264"/>
            <ac:picMk id="2" creationId="{3224F14A-DA62-46A6-4D7E-0DF8981111EA}"/>
          </ac:picMkLst>
        </pc:picChg>
      </pc:sldChg>
      <pc:sldChg chg="addSp delSp modSp add mod replId setBg modClrScheme chgLayout">
        <pc:chgData name="Guest User" userId="S::urn:spo:anon#97c3b196ca33875668a6df3b5334c777242bc1c039d1809747748080c3a88b6b::" providerId="AD" clId="Web-{E138696A-A5D9-02A6-7C59-52A7DCDBB71E}" dt="2023-12-22T00:34:25.725" v="212" actId="20577"/>
        <pc:sldMkLst>
          <pc:docMk/>
          <pc:sldMk cId="3990615424" sldId="266"/>
        </pc:sldMkLst>
        <pc:spChg chg="add mod ord">
          <ac:chgData name="Guest User" userId="S::urn:spo:anon#97c3b196ca33875668a6df3b5334c777242bc1c039d1809747748080c3a88b6b::" providerId="AD" clId="Web-{E138696A-A5D9-02A6-7C59-52A7DCDBB71E}" dt="2023-12-22T00:04:04.478" v="52" actId="14100"/>
          <ac:spMkLst>
            <pc:docMk/>
            <pc:sldMk cId="3990615424" sldId="266"/>
            <ac:spMk id="2" creationId="{CEE64218-EA07-C682-532F-FE581B9D6CAF}"/>
          </ac:spMkLst>
        </pc:spChg>
        <pc:spChg chg="add mod ord">
          <ac:chgData name="Guest User" userId="S::urn:spo:anon#97c3b196ca33875668a6df3b5334c777242bc1c039d1809747748080c3a88b6b::" providerId="AD" clId="Web-{E138696A-A5D9-02A6-7C59-52A7DCDBB71E}" dt="2023-12-22T00:07:27.547" v="87" actId="14100"/>
          <ac:spMkLst>
            <pc:docMk/>
            <pc:sldMk cId="3990615424" sldId="266"/>
            <ac:spMk id="4" creationId="{E5C3FF9B-E4CB-ECD4-0163-7251FABE87C7}"/>
          </ac:spMkLst>
        </pc:spChg>
        <pc:spChg chg="add del">
          <ac:chgData name="Guest User" userId="S::urn:spo:anon#97c3b196ca33875668a6df3b5334c777242bc1c039d1809747748080c3a88b6b::" providerId="AD" clId="Web-{E138696A-A5D9-02A6-7C59-52A7DCDBB71E}" dt="2023-12-21T22:52:04.363" v="17"/>
          <ac:spMkLst>
            <pc:docMk/>
            <pc:sldMk cId="3990615424" sldId="266"/>
            <ac:spMk id="5" creationId="{1AC4D4E3-486A-464A-8EC8-D44881097267}"/>
          </ac:spMkLst>
        </pc:spChg>
        <pc:spChg chg="add mod">
          <ac:chgData name="Guest User" userId="S::urn:spo:anon#97c3b196ca33875668a6df3b5334c777242bc1c039d1809747748080c3a88b6b::" providerId="AD" clId="Web-{E138696A-A5D9-02A6-7C59-52A7DCDBB71E}" dt="2023-12-22T00:34:25.725" v="212" actId="20577"/>
          <ac:spMkLst>
            <pc:docMk/>
            <pc:sldMk cId="3990615424" sldId="266"/>
            <ac:spMk id="5" creationId="{F58ABB9C-3243-2616-0955-2DE4EE5EF5B4}"/>
          </ac:spMkLst>
        </pc:spChg>
        <pc:spChg chg="add del">
          <ac:chgData name="Guest User" userId="S::urn:spo:anon#97c3b196ca33875668a6df3b5334c777242bc1c039d1809747748080c3a88b6b::" providerId="AD" clId="Web-{E138696A-A5D9-02A6-7C59-52A7DCDBB71E}" dt="2023-12-21T22:52:04.363" v="17"/>
          <ac:spMkLst>
            <pc:docMk/>
            <pc:sldMk cId="3990615424" sldId="266"/>
            <ac:spMk id="8" creationId="{69D184B2-2226-4E31-BCCB-444330767440}"/>
          </ac:spMkLst>
        </pc:spChg>
        <pc:spChg chg="del">
          <ac:chgData name="Guest User" userId="S::urn:spo:anon#97c3b196ca33875668a6df3b5334c777242bc1c039d1809747748080c3a88b6b::" providerId="AD" clId="Web-{E138696A-A5D9-02A6-7C59-52A7DCDBB71E}" dt="2023-12-21T22:48:42.921" v="1"/>
          <ac:spMkLst>
            <pc:docMk/>
            <pc:sldMk cId="3990615424" sldId="266"/>
            <ac:spMk id="10" creationId="{68B4DD01-7515-79D8-8ED0-91103DAA2EF4}"/>
          </ac:spMkLst>
        </pc:spChg>
        <pc:spChg chg="del">
          <ac:chgData name="Guest User" userId="S::urn:spo:anon#97c3b196ca33875668a6df3b5334c777242bc1c039d1809747748080c3a88b6b::" providerId="AD" clId="Web-{E138696A-A5D9-02A6-7C59-52A7DCDBB71E}" dt="2023-12-21T22:48:42.921" v="1"/>
          <ac:spMkLst>
            <pc:docMk/>
            <pc:sldMk cId="3990615424" sldId="266"/>
            <ac:spMk id="11" creationId="{CE56B8A5-5EDD-ABCA-067A-FA9279A9D1A4}"/>
          </ac:spMkLst>
        </pc:spChg>
        <pc:spChg chg="add del">
          <ac:chgData name="Guest User" userId="S::urn:spo:anon#97c3b196ca33875668a6df3b5334c777242bc1c039d1809747748080c3a88b6b::" providerId="AD" clId="Web-{E138696A-A5D9-02A6-7C59-52A7DCDBB71E}" dt="2023-12-21T22:52:04.363" v="17"/>
          <ac:spMkLst>
            <pc:docMk/>
            <pc:sldMk cId="3990615424" sldId="266"/>
            <ac:spMk id="12" creationId="{864DE13E-58EB-4475-B79C-0D4FC651239B}"/>
          </ac:spMkLst>
        </pc:spChg>
        <pc:picChg chg="add del mod">
          <ac:chgData name="Guest User" userId="S::urn:spo:anon#97c3b196ca33875668a6df3b5334c777242bc1c039d1809747748080c3a88b6b::" providerId="AD" clId="Web-{E138696A-A5D9-02A6-7C59-52A7DCDBB71E}" dt="2023-12-22T00:03:45.384" v="43" actId="1076"/>
          <ac:picMkLst>
            <pc:docMk/>
            <pc:sldMk cId="3990615424" sldId="266"/>
            <ac:picMk id="3" creationId="{08FB217D-C518-933D-97C7-9C43A36AABD6}"/>
          </ac:picMkLst>
        </pc:picChg>
      </pc:sldChg>
      <pc:sldChg chg="addSp delSp modSp add replId">
        <pc:chgData name="Guest User" userId="S::urn:spo:anon#97c3b196ca33875668a6df3b5334c777242bc1c039d1809747748080c3a88b6b::" providerId="AD" clId="Web-{E138696A-A5D9-02A6-7C59-52A7DCDBB71E}" dt="2023-12-22T00:46:53.889" v="330" actId="1076"/>
        <pc:sldMkLst>
          <pc:docMk/>
          <pc:sldMk cId="643458852" sldId="267"/>
        </pc:sldMkLst>
        <pc:spChg chg="del mod">
          <ac:chgData name="Guest User" userId="S::urn:spo:anon#97c3b196ca33875668a6df3b5334c777242bc1c039d1809747748080c3a88b6b::" providerId="AD" clId="Web-{E138696A-A5D9-02A6-7C59-52A7DCDBB71E}" dt="2023-12-22T00:40:13.783" v="248"/>
          <ac:spMkLst>
            <pc:docMk/>
            <pc:sldMk cId="643458852" sldId="267"/>
            <ac:spMk id="3" creationId="{9D23AC14-6EC4-20B7-5FDA-F5F8BDFAA478}"/>
          </ac:spMkLst>
        </pc:spChg>
        <pc:spChg chg="del mod">
          <ac:chgData name="Guest User" userId="S::urn:spo:anon#97c3b196ca33875668a6df3b5334c777242bc1c039d1809747748080c3a88b6b::" providerId="AD" clId="Web-{E138696A-A5D9-02A6-7C59-52A7DCDBB71E}" dt="2023-12-22T00:46:43.170" v="328"/>
          <ac:spMkLst>
            <pc:docMk/>
            <pc:sldMk cId="643458852" sldId="267"/>
            <ac:spMk id="6" creationId="{B49EA3A6-ADC6-D240-D908-5C72294E5FDC}"/>
          </ac:spMkLst>
        </pc:spChg>
        <pc:spChg chg="add mod">
          <ac:chgData name="Guest User" userId="S::urn:spo:anon#97c3b196ca33875668a6df3b5334c777242bc1c039d1809747748080c3a88b6b::" providerId="AD" clId="Web-{E138696A-A5D9-02A6-7C59-52A7DCDBB71E}" dt="2023-12-22T00:46:51.874" v="329" actId="14100"/>
          <ac:spMkLst>
            <pc:docMk/>
            <pc:sldMk cId="643458852" sldId="267"/>
            <ac:spMk id="7" creationId="{2551BAB3-7C26-D454-0F60-D677484A1814}"/>
          </ac:spMkLst>
        </pc:spChg>
        <pc:spChg chg="add mod">
          <ac:chgData name="Guest User" userId="S::urn:spo:anon#97c3b196ca33875668a6df3b5334c777242bc1c039d1809747748080c3a88b6b::" providerId="AD" clId="Web-{E138696A-A5D9-02A6-7C59-52A7DCDBB71E}" dt="2023-12-22T00:46:53.889" v="330" actId="1076"/>
          <ac:spMkLst>
            <pc:docMk/>
            <pc:sldMk cId="643458852" sldId="267"/>
            <ac:spMk id="9" creationId="{0F910A5E-9737-49A5-C164-4C448A5785EC}"/>
          </ac:spMkLst>
        </pc:spChg>
      </pc:sldChg>
      <pc:sldChg chg="addSp delSp modSp add replId">
        <pc:chgData name="Guest User" userId="S::urn:spo:anon#97c3b196ca33875668a6df3b5334c777242bc1c039d1809747748080c3a88b6b::" providerId="AD" clId="Web-{E138696A-A5D9-02A6-7C59-52A7DCDBB71E}" dt="2023-12-22T00:52:38.057" v="407" actId="20577"/>
        <pc:sldMkLst>
          <pc:docMk/>
          <pc:sldMk cId="2547767613" sldId="268"/>
        </pc:sldMkLst>
        <pc:spChg chg="mod">
          <ac:chgData name="Guest User" userId="S::urn:spo:anon#97c3b196ca33875668a6df3b5334c777242bc1c039d1809747748080c3a88b6b::" providerId="AD" clId="Web-{E138696A-A5D9-02A6-7C59-52A7DCDBB71E}" dt="2023-12-22T00:43:27.711" v="292" actId="20577"/>
          <ac:spMkLst>
            <pc:docMk/>
            <pc:sldMk cId="2547767613" sldId="268"/>
            <ac:spMk id="4" creationId="{1E8228D3-8591-B13F-4C64-9BE9EA7BC5DA}"/>
          </ac:spMkLst>
        </pc:spChg>
        <pc:spChg chg="add del mod">
          <ac:chgData name="Guest User" userId="S::urn:spo:anon#97c3b196ca33875668a6df3b5334c777242bc1c039d1809747748080c3a88b6b::" providerId="AD" clId="Web-{E138696A-A5D9-02A6-7C59-52A7DCDBB71E}" dt="2023-12-22T00:42:06.427" v="273"/>
          <ac:spMkLst>
            <pc:docMk/>
            <pc:sldMk cId="2547767613" sldId="268"/>
            <ac:spMk id="5" creationId="{CECD0E2D-3CD9-3BAA-75DB-DF26618C49A9}"/>
          </ac:spMkLst>
        </pc:spChg>
        <pc:spChg chg="mod">
          <ac:chgData name="Guest User" userId="S::urn:spo:anon#97c3b196ca33875668a6df3b5334c777242bc1c039d1809747748080c3a88b6b::" providerId="AD" clId="Web-{E138696A-A5D9-02A6-7C59-52A7DCDBB71E}" dt="2023-12-22T00:52:38.057" v="407" actId="20577"/>
          <ac:spMkLst>
            <pc:docMk/>
            <pc:sldMk cId="2547767613" sldId="268"/>
            <ac:spMk id="6" creationId="{47F5F105-F6A9-A790-B817-774F72228218}"/>
          </ac:spMkLst>
        </pc:spChg>
        <pc:spChg chg="add mod">
          <ac:chgData name="Guest User" userId="S::urn:spo:anon#97c3b196ca33875668a6df3b5334c777242bc1c039d1809747748080c3a88b6b::" providerId="AD" clId="Web-{E138696A-A5D9-02A6-7C59-52A7DCDBB71E}" dt="2023-12-22T00:42:37.116" v="283" actId="20577"/>
          <ac:spMkLst>
            <pc:docMk/>
            <pc:sldMk cId="2547767613" sldId="268"/>
            <ac:spMk id="8" creationId="{96EB72D1-2042-1081-C951-DDA02F78DBFC}"/>
          </ac:spMkLst>
        </pc:spChg>
        <pc:picChg chg="del">
          <ac:chgData name="Guest User" userId="S::urn:spo:anon#97c3b196ca33875668a6df3b5334c777242bc1c039d1809747748080c3a88b6b::" providerId="AD" clId="Web-{E138696A-A5D9-02A6-7C59-52A7DCDBB71E}" dt="2023-12-22T00:42:05.286" v="272"/>
          <ac:picMkLst>
            <pc:docMk/>
            <pc:sldMk cId="2547767613" sldId="268"/>
            <ac:picMk id="2" creationId="{99CCEDEB-AEB0-A912-51BC-24099E4BE735}"/>
          </ac:picMkLst>
        </pc:picChg>
        <pc:picChg chg="add mod ord">
          <ac:chgData name="Guest User" userId="S::urn:spo:anon#97c3b196ca33875668a6df3b5334c777242bc1c039d1809747748080c3a88b6b::" providerId="AD" clId="Web-{E138696A-A5D9-02A6-7C59-52A7DCDBB71E}" dt="2023-12-22T00:42:11.755" v="275" actId="14100"/>
          <ac:picMkLst>
            <pc:docMk/>
            <pc:sldMk cId="2547767613" sldId="268"/>
            <ac:picMk id="7" creationId="{FFA6D212-8933-4C0C-9F07-0846F9227C4C}"/>
          </ac:picMkLst>
        </pc:picChg>
      </pc:sldChg>
      <pc:sldChg chg="addSp delSp modSp add replId">
        <pc:chgData name="Guest User" userId="S::urn:spo:anon#97c3b196ca33875668a6df3b5334c777242bc1c039d1809747748080c3a88b6b::" providerId="AD" clId="Web-{E138696A-A5D9-02A6-7C59-52A7DCDBB71E}" dt="2023-12-22T01:10:41.310" v="707" actId="14100"/>
        <pc:sldMkLst>
          <pc:docMk/>
          <pc:sldMk cId="4088225100" sldId="269"/>
        </pc:sldMkLst>
        <pc:spChg chg="mod">
          <ac:chgData name="Guest User" userId="S::urn:spo:anon#97c3b196ca33875668a6df3b5334c777242bc1c039d1809747748080c3a88b6b::" providerId="AD" clId="Web-{E138696A-A5D9-02A6-7C59-52A7DCDBB71E}" dt="2023-12-22T01:09:17.307" v="683" actId="14100"/>
          <ac:spMkLst>
            <pc:docMk/>
            <pc:sldMk cId="4088225100" sldId="269"/>
            <ac:spMk id="5" creationId="{1D8055D8-2E65-DD81-80BF-7B62B5167059}"/>
          </ac:spMkLst>
        </pc:spChg>
        <pc:spChg chg="add mod">
          <ac:chgData name="Guest User" userId="S::urn:spo:anon#97c3b196ca33875668a6df3b5334c777242bc1c039d1809747748080c3a88b6b::" providerId="AD" clId="Web-{E138696A-A5D9-02A6-7C59-52A7DCDBB71E}" dt="2023-12-22T01:06:29.255" v="596" actId="1076"/>
          <ac:spMkLst>
            <pc:docMk/>
            <pc:sldMk cId="4088225100" sldId="269"/>
            <ac:spMk id="6" creationId="{51569615-475D-6A4F-EF5A-367779239A90}"/>
          </ac:spMkLst>
        </pc:spChg>
        <pc:spChg chg="add mod">
          <ac:chgData name="Guest User" userId="S::urn:spo:anon#97c3b196ca33875668a6df3b5334c777242bc1c039d1809747748080c3a88b6b::" providerId="AD" clId="Web-{E138696A-A5D9-02A6-7C59-52A7DCDBB71E}" dt="2023-12-22T01:10:41.310" v="707" actId="14100"/>
          <ac:spMkLst>
            <pc:docMk/>
            <pc:sldMk cId="4088225100" sldId="269"/>
            <ac:spMk id="8" creationId="{7B90947D-06EC-DC33-4C15-4FD85CBB78F2}"/>
          </ac:spMkLst>
        </pc:spChg>
        <pc:spChg chg="del">
          <ac:chgData name="Guest User" userId="S::urn:spo:anon#97c3b196ca33875668a6df3b5334c777242bc1c039d1809747748080c3a88b6b::" providerId="AD" clId="Web-{E138696A-A5D9-02A6-7C59-52A7DCDBB71E}" dt="2023-12-22T01:02:37.545" v="512"/>
          <ac:spMkLst>
            <pc:docMk/>
            <pc:sldMk cId="4088225100" sldId="269"/>
            <ac:spMk id="9" creationId="{8FBB9C5B-C99D-2C61-6A6F-72B7BF5D5A91}"/>
          </ac:spMkLst>
        </pc:spChg>
        <pc:spChg chg="del">
          <ac:chgData name="Guest User" userId="S::urn:spo:anon#97c3b196ca33875668a6df3b5334c777242bc1c039d1809747748080c3a88b6b::" providerId="AD" clId="Web-{E138696A-A5D9-02A6-7C59-52A7DCDBB71E}" dt="2023-12-22T01:02:34.810" v="511"/>
          <ac:spMkLst>
            <pc:docMk/>
            <pc:sldMk cId="4088225100" sldId="269"/>
            <ac:spMk id="13" creationId="{BD1BF489-B69C-6073-26FB-2EE3E0F04DD2}"/>
          </ac:spMkLst>
        </pc:spChg>
        <pc:spChg chg="del">
          <ac:chgData name="Guest User" userId="S::urn:spo:anon#97c3b196ca33875668a6df3b5334c777242bc1c039d1809747748080c3a88b6b::" providerId="AD" clId="Web-{E138696A-A5D9-02A6-7C59-52A7DCDBB71E}" dt="2023-12-22T01:02:47.123" v="515"/>
          <ac:spMkLst>
            <pc:docMk/>
            <pc:sldMk cId="4088225100" sldId="269"/>
            <ac:spMk id="17" creationId="{12368441-D6C2-632A-CF8E-7B272F46A067}"/>
          </ac:spMkLst>
        </pc:spChg>
        <pc:spChg chg="del">
          <ac:chgData name="Guest User" userId="S::urn:spo:anon#97c3b196ca33875668a6df3b5334c777242bc1c039d1809747748080c3a88b6b::" providerId="AD" clId="Web-{E138696A-A5D9-02A6-7C59-52A7DCDBB71E}" dt="2023-12-22T01:02:50.061" v="516"/>
          <ac:spMkLst>
            <pc:docMk/>
            <pc:sldMk cId="4088225100" sldId="269"/>
            <ac:spMk id="19" creationId="{81AFAE47-5ABB-0FBB-DDF1-2B5AB65156C9}"/>
          </ac:spMkLst>
        </pc:spChg>
        <pc:graphicFrameChg chg="add mod">
          <ac:chgData name="Guest User" userId="S::urn:spo:anon#97c3b196ca33875668a6df3b5334c777242bc1c039d1809747748080c3a88b6b::" providerId="AD" clId="Web-{E138696A-A5D9-02A6-7C59-52A7DCDBB71E}" dt="2023-12-22T01:02:59.405" v="519" actId="14100"/>
          <ac:graphicFrameMkLst>
            <pc:docMk/>
            <pc:sldMk cId="4088225100" sldId="269"/>
            <ac:graphicFrameMk id="2" creationId="{96829757-1854-82FE-477E-B6DB9D15D603}"/>
          </ac:graphicFrameMkLst>
        </pc:graphicFrameChg>
        <pc:graphicFrameChg chg="del">
          <ac:chgData name="Guest User" userId="S::urn:spo:anon#97c3b196ca33875668a6df3b5334c777242bc1c039d1809747748080c3a88b6b::" providerId="AD" clId="Web-{E138696A-A5D9-02A6-7C59-52A7DCDBB71E}" dt="2023-12-22T01:02:45.967" v="514"/>
          <ac:graphicFrameMkLst>
            <pc:docMk/>
            <pc:sldMk cId="4088225100" sldId="269"/>
            <ac:graphicFrameMk id="3" creationId="{29743507-75FB-063B-589A-1F1D40D19417}"/>
          </ac:graphicFrameMkLst>
        </pc:graphicFrameChg>
        <pc:picChg chg="del">
          <ac:chgData name="Guest User" userId="S::urn:spo:anon#97c3b196ca33875668a6df3b5334c777242bc1c039d1809747748080c3a88b6b::" providerId="AD" clId="Web-{E138696A-A5D9-02A6-7C59-52A7DCDBB71E}" dt="2023-12-22T01:02:30.716" v="510"/>
          <ac:picMkLst>
            <pc:docMk/>
            <pc:sldMk cId="4088225100" sldId="269"/>
            <ac:picMk id="4" creationId="{015D7026-2152-D084-A5C6-28E3339C38DE}"/>
          </ac:picMkLst>
        </pc:picChg>
      </pc:sldChg>
      <pc:sldChg chg="addSp delSp modSp add ord replId">
        <pc:chgData name="Guest User" userId="S::urn:spo:anon#97c3b196ca33875668a6df3b5334c777242bc1c039d1809747748080c3a88b6b::" providerId="AD" clId="Web-{E138696A-A5D9-02A6-7C59-52A7DCDBB71E}" dt="2023-12-22T02:06:43.668" v="1058" actId="1076"/>
        <pc:sldMkLst>
          <pc:docMk/>
          <pc:sldMk cId="179621419" sldId="270"/>
        </pc:sldMkLst>
        <pc:spChg chg="mod">
          <ac:chgData name="Guest User" userId="S::urn:spo:anon#97c3b196ca33875668a6df3b5334c777242bc1c039d1809747748080c3a88b6b::" providerId="AD" clId="Web-{E138696A-A5D9-02A6-7C59-52A7DCDBB71E}" dt="2023-12-22T01:34:06.199" v="828" actId="20577"/>
          <ac:spMkLst>
            <pc:docMk/>
            <pc:sldMk cId="179621419" sldId="270"/>
            <ac:spMk id="5" creationId="{A830B071-1CCF-4572-C111-CDD0F1EAB212}"/>
          </ac:spMkLst>
        </pc:spChg>
        <pc:spChg chg="add mod">
          <ac:chgData name="Guest User" userId="S::urn:spo:anon#97c3b196ca33875668a6df3b5334c777242bc1c039d1809747748080c3a88b6b::" providerId="AD" clId="Web-{E138696A-A5D9-02A6-7C59-52A7DCDBB71E}" dt="2023-12-22T02:04:50.164" v="992" actId="1076"/>
          <ac:spMkLst>
            <pc:docMk/>
            <pc:sldMk cId="179621419" sldId="270"/>
            <ac:spMk id="6" creationId="{0EA170AF-A83B-943E-CC88-DBA676A879DE}"/>
          </ac:spMkLst>
        </pc:spChg>
        <pc:spChg chg="del mod">
          <ac:chgData name="Guest User" userId="S::urn:spo:anon#97c3b196ca33875668a6df3b5334c777242bc1c039d1809747748080c3a88b6b::" providerId="AD" clId="Web-{E138696A-A5D9-02A6-7C59-52A7DCDBB71E}" dt="2023-12-22T02:04:44.696" v="991"/>
          <ac:spMkLst>
            <pc:docMk/>
            <pc:sldMk cId="179621419" sldId="270"/>
            <ac:spMk id="9" creationId="{387DE6FC-A885-378F-3431-3D64CF73C758}"/>
          </ac:spMkLst>
        </pc:spChg>
        <pc:spChg chg="mod">
          <ac:chgData name="Guest User" userId="S::urn:spo:anon#97c3b196ca33875668a6df3b5334c777242bc1c039d1809747748080c3a88b6b::" providerId="AD" clId="Web-{E138696A-A5D9-02A6-7C59-52A7DCDBB71E}" dt="2023-12-22T02:06:26.433" v="1039" actId="14100"/>
          <ac:spMkLst>
            <pc:docMk/>
            <pc:sldMk cId="179621419" sldId="270"/>
            <ac:spMk id="17" creationId="{F631B35A-381C-998C-EA29-4D7F459C5050}"/>
          </ac:spMkLst>
        </pc:spChg>
        <pc:spChg chg="mod">
          <ac:chgData name="Guest User" userId="S::urn:spo:anon#97c3b196ca33875668a6df3b5334c777242bc1c039d1809747748080c3a88b6b::" providerId="AD" clId="Web-{E138696A-A5D9-02A6-7C59-52A7DCDBB71E}" dt="2023-12-22T02:06:43.668" v="1058" actId="1076"/>
          <ac:spMkLst>
            <pc:docMk/>
            <pc:sldMk cId="179621419" sldId="270"/>
            <ac:spMk id="19" creationId="{3111556F-9C03-FB15-446A-FB847556AFE1}"/>
          </ac:spMkLst>
        </pc:spChg>
        <pc:graphicFrameChg chg="add mod">
          <ac:chgData name="Guest User" userId="S::urn:spo:anon#97c3b196ca33875668a6df3b5334c777242bc1c039d1809747748080c3a88b6b::" providerId="AD" clId="Web-{E138696A-A5D9-02A6-7C59-52A7DCDBB71E}" dt="2023-12-22T02:04:27.476" v="987" actId="14100"/>
          <ac:graphicFrameMkLst>
            <pc:docMk/>
            <pc:sldMk cId="179621419" sldId="270"/>
            <ac:graphicFrameMk id="2" creationId="{A14954B2-6970-B2A9-DE09-C070D3082938}"/>
          </ac:graphicFrameMkLst>
        </pc:graphicFrameChg>
        <pc:graphicFrameChg chg="del">
          <ac:chgData name="Guest User" userId="S::urn:spo:anon#97c3b196ca33875668a6df3b5334c777242bc1c039d1809747748080c3a88b6b::" providerId="AD" clId="Web-{E138696A-A5D9-02A6-7C59-52A7DCDBB71E}" dt="2023-12-22T01:20:52.220" v="809"/>
          <ac:graphicFrameMkLst>
            <pc:docMk/>
            <pc:sldMk cId="179621419" sldId="270"/>
            <ac:graphicFrameMk id="3" creationId="{2DAC39E5-E32A-D740-8895-8722FA145D28}"/>
          </ac:graphicFrameMkLst>
        </pc:graphicFrameChg>
        <pc:picChg chg="del">
          <ac:chgData name="Guest User" userId="S::urn:spo:anon#97c3b196ca33875668a6df3b5334c777242bc1c039d1809747748080c3a88b6b::" providerId="AD" clId="Web-{E138696A-A5D9-02A6-7C59-52A7DCDBB71E}" dt="2023-12-22T01:20:53.158" v="810"/>
          <ac:picMkLst>
            <pc:docMk/>
            <pc:sldMk cId="179621419" sldId="270"/>
            <ac:picMk id="4" creationId="{CC7DE8E2-127B-A2DE-E1CC-42DF842157D1}"/>
          </ac:picMkLst>
        </pc:picChg>
      </pc:sldChg>
      <pc:sldChg chg="delSp modSp add del replId">
        <pc:chgData name="Guest User" userId="S::urn:spo:anon#97c3b196ca33875668a6df3b5334c777242bc1c039d1809747748080c3a88b6b::" providerId="AD" clId="Web-{E138696A-A5D9-02A6-7C59-52A7DCDBB71E}" dt="2023-12-22T02:09:43.830" v="1122"/>
        <pc:sldMkLst>
          <pc:docMk/>
          <pc:sldMk cId="862173010" sldId="271"/>
        </pc:sldMkLst>
        <pc:spChg chg="mod">
          <ac:chgData name="Guest User" userId="S::urn:spo:anon#97c3b196ca33875668a6df3b5334c777242bc1c039d1809747748080c3a88b6b::" providerId="AD" clId="Web-{E138696A-A5D9-02A6-7C59-52A7DCDBB71E}" dt="2023-12-22T02:07:19.701" v="1071" actId="20577"/>
          <ac:spMkLst>
            <pc:docMk/>
            <pc:sldMk cId="862173010" sldId="271"/>
            <ac:spMk id="5" creationId="{F1E9ED47-3C4B-5360-0108-33AB254AFD8A}"/>
          </ac:spMkLst>
        </pc:spChg>
        <pc:spChg chg="mod">
          <ac:chgData name="Guest User" userId="S::urn:spo:anon#97c3b196ca33875668a6df3b5334c777242bc1c039d1809747748080c3a88b6b::" providerId="AD" clId="Web-{E138696A-A5D9-02A6-7C59-52A7DCDBB71E}" dt="2023-12-22T01:34:56.091" v="840" actId="1076"/>
          <ac:spMkLst>
            <pc:docMk/>
            <pc:sldMk cId="862173010" sldId="271"/>
            <ac:spMk id="17" creationId="{C99E2ABE-8343-3BB0-5536-BD7C259EB0FD}"/>
          </ac:spMkLst>
        </pc:spChg>
        <pc:spChg chg="mod">
          <ac:chgData name="Guest User" userId="S::urn:spo:anon#97c3b196ca33875668a6df3b5334c777242bc1c039d1809747748080c3a88b6b::" providerId="AD" clId="Web-{E138696A-A5D9-02A6-7C59-52A7DCDBB71E}" dt="2023-12-22T02:07:24.857" v="1072" actId="1076"/>
          <ac:spMkLst>
            <pc:docMk/>
            <pc:sldMk cId="862173010" sldId="271"/>
            <ac:spMk id="19" creationId="{91600AA4-BF5B-A6AB-EA8C-7C2B2D8BC042}"/>
          </ac:spMkLst>
        </pc:spChg>
        <pc:graphicFrameChg chg="del mod">
          <ac:chgData name="Guest User" userId="S::urn:spo:anon#97c3b196ca33875668a6df3b5334c777242bc1c039d1809747748080c3a88b6b::" providerId="AD" clId="Web-{E138696A-A5D9-02A6-7C59-52A7DCDBB71E}" dt="2023-12-22T01:36:35.032" v="844"/>
          <ac:graphicFrameMkLst>
            <pc:docMk/>
            <pc:sldMk cId="862173010" sldId="271"/>
            <ac:graphicFrameMk id="2" creationId="{56B4CD44-FA60-867B-2287-D5FB51802539}"/>
          </ac:graphicFrameMkLst>
        </pc:graphicFrameChg>
      </pc:sldChg>
      <pc:sldChg chg="addSp delSp modSp add replId">
        <pc:chgData name="Guest User" userId="S::urn:spo:anon#97c3b196ca33875668a6df3b5334c777242bc1c039d1809747748080c3a88b6b::" providerId="AD" clId="Web-{E138696A-A5D9-02A6-7C59-52A7DCDBB71E}" dt="2023-12-22T02:10:38.113" v="1130" actId="14100"/>
        <pc:sldMkLst>
          <pc:docMk/>
          <pc:sldMk cId="3406250363" sldId="272"/>
        </pc:sldMkLst>
        <pc:spChg chg="del">
          <ac:chgData name="Guest User" userId="S::urn:spo:anon#97c3b196ca33875668a6df3b5334c777242bc1c039d1809747748080c3a88b6b::" providerId="AD" clId="Web-{E138696A-A5D9-02A6-7C59-52A7DCDBB71E}" dt="2023-12-22T02:02:01.456" v="969"/>
          <ac:spMkLst>
            <pc:docMk/>
            <pc:sldMk cId="3406250363" sldId="272"/>
            <ac:spMk id="9" creationId="{C4DE2BCB-337E-D155-53AF-B8AF03CDB503}"/>
          </ac:spMkLst>
        </pc:spChg>
        <pc:spChg chg="mod">
          <ac:chgData name="Guest User" userId="S::urn:spo:anon#97c3b196ca33875668a6df3b5334c777242bc1c039d1809747748080c3a88b6b::" providerId="AD" clId="Web-{E138696A-A5D9-02A6-7C59-52A7DCDBB71E}" dt="2023-12-22T02:10:38.113" v="1130" actId="14100"/>
          <ac:spMkLst>
            <pc:docMk/>
            <pc:sldMk cId="3406250363" sldId="272"/>
            <ac:spMk id="17" creationId="{1E11B730-892F-EFAE-A5AB-65D52F73D5D9}"/>
          </ac:spMkLst>
        </pc:spChg>
        <pc:spChg chg="mod">
          <ac:chgData name="Guest User" userId="S::urn:spo:anon#97c3b196ca33875668a6df3b5334c777242bc1c039d1809747748080c3a88b6b::" providerId="AD" clId="Web-{E138696A-A5D9-02A6-7C59-52A7DCDBB71E}" dt="2023-12-22T02:10:30.066" v="1128" actId="14100"/>
          <ac:spMkLst>
            <pc:docMk/>
            <pc:sldMk cId="3406250363" sldId="272"/>
            <ac:spMk id="19" creationId="{F9F8C9A9-A346-5D37-1797-CD6D5B345A06}"/>
          </ac:spMkLst>
        </pc:spChg>
        <pc:graphicFrameChg chg="del">
          <ac:chgData name="Guest User" userId="S::urn:spo:anon#97c3b196ca33875668a6df3b5334c777242bc1c039d1809747748080c3a88b6b::" providerId="AD" clId="Web-{E138696A-A5D9-02A6-7C59-52A7DCDBB71E}" dt="2023-12-22T01:49:00.446" v="847"/>
          <ac:graphicFrameMkLst>
            <pc:docMk/>
            <pc:sldMk cId="3406250363" sldId="272"/>
            <ac:graphicFrameMk id="2" creationId="{50D11976-6BA8-C94F-4B27-4E2AC95E7727}"/>
          </ac:graphicFrameMkLst>
        </pc:graphicFrameChg>
        <pc:picChg chg="add del mod">
          <ac:chgData name="Guest User" userId="S::urn:spo:anon#97c3b196ca33875668a6df3b5334c777242bc1c039d1809747748080c3a88b6b::" providerId="AD" clId="Web-{E138696A-A5D9-02A6-7C59-52A7DCDBB71E}" dt="2023-12-22T01:58:58.809" v="869"/>
          <ac:picMkLst>
            <pc:docMk/>
            <pc:sldMk cId="3406250363" sldId="272"/>
            <ac:picMk id="3" creationId="{30F4E3CA-D9AD-F507-F3D3-A600EBD4180C}"/>
          </ac:picMkLst>
        </pc:picChg>
        <pc:picChg chg="add del mod">
          <ac:chgData name="Guest User" userId="S::urn:spo:anon#97c3b196ca33875668a6df3b5334c777242bc1c039d1809747748080c3a88b6b::" providerId="AD" clId="Web-{E138696A-A5D9-02A6-7C59-52A7DCDBB71E}" dt="2023-12-22T01:57:31.182" v="862"/>
          <ac:picMkLst>
            <pc:docMk/>
            <pc:sldMk cId="3406250363" sldId="272"/>
            <ac:picMk id="4" creationId="{DE4C2911-EAA4-81F8-3775-3CBE58B8B24F}"/>
          </ac:picMkLst>
        </pc:picChg>
        <pc:picChg chg="add mod">
          <ac:chgData name="Guest User" userId="S::urn:spo:anon#97c3b196ca33875668a6df3b5334c777242bc1c039d1809747748080c3a88b6b::" providerId="AD" clId="Web-{E138696A-A5D9-02A6-7C59-52A7DCDBB71E}" dt="2023-12-22T01:57:45.682" v="868" actId="1076"/>
          <ac:picMkLst>
            <pc:docMk/>
            <pc:sldMk cId="3406250363" sldId="272"/>
            <ac:picMk id="6" creationId="{DFA0BB04-9298-5374-D4D0-EAF19B90A9AA}"/>
          </ac:picMkLst>
        </pc:picChg>
        <pc:picChg chg="add mod">
          <ac:chgData name="Guest User" userId="S::urn:spo:anon#97c3b196ca33875668a6df3b5334c777242bc1c039d1809747748080c3a88b6b::" providerId="AD" clId="Web-{E138696A-A5D9-02A6-7C59-52A7DCDBB71E}" dt="2023-12-22T01:59:11.044" v="874" actId="14100"/>
          <ac:picMkLst>
            <pc:docMk/>
            <pc:sldMk cId="3406250363" sldId="272"/>
            <ac:picMk id="7" creationId="{F0F2EB87-4889-F4E4-1656-E77CC7EB9051}"/>
          </ac:picMkLst>
        </pc:picChg>
      </pc:sldChg>
      <pc:sldChg chg="addSp delSp modSp add replId">
        <pc:chgData name="Guest User" userId="S::urn:spo:anon#97c3b196ca33875668a6df3b5334c777242bc1c039d1809747748080c3a88b6b::" providerId="AD" clId="Web-{E138696A-A5D9-02A6-7C59-52A7DCDBB71E}" dt="2023-12-22T02:09:31.127" v="1121" actId="14100"/>
        <pc:sldMkLst>
          <pc:docMk/>
          <pc:sldMk cId="36632211" sldId="273"/>
        </pc:sldMkLst>
        <pc:spChg chg="mod">
          <ac:chgData name="Guest User" userId="S::urn:spo:anon#97c3b196ca33875668a6df3b5334c777242bc1c039d1809747748080c3a88b6b::" providerId="AD" clId="Web-{E138696A-A5D9-02A6-7C59-52A7DCDBB71E}" dt="2023-12-22T02:09:31.127" v="1121" actId="14100"/>
          <ac:spMkLst>
            <pc:docMk/>
            <pc:sldMk cId="36632211" sldId="273"/>
            <ac:spMk id="4" creationId="{2AD0E22C-98C8-4BD1-9391-78881C795A25}"/>
          </ac:spMkLst>
        </pc:spChg>
        <pc:spChg chg="add del mod">
          <ac:chgData name="Guest User" userId="S::urn:spo:anon#97c3b196ca33875668a6df3b5334c777242bc1c039d1809747748080c3a88b6b::" providerId="AD" clId="Web-{E138696A-A5D9-02A6-7C59-52A7DCDBB71E}" dt="2023-12-22T02:09:06.782" v="1103"/>
          <ac:spMkLst>
            <pc:docMk/>
            <pc:sldMk cId="36632211" sldId="273"/>
            <ac:spMk id="5" creationId="{D3149C19-4BB3-E5DF-EBFB-23E983B75BEA}"/>
          </ac:spMkLst>
        </pc:spChg>
        <pc:spChg chg="del">
          <ac:chgData name="Guest User" userId="S::urn:spo:anon#97c3b196ca33875668a6df3b5334c777242bc1c039d1809747748080c3a88b6b::" providerId="AD" clId="Web-{E138696A-A5D9-02A6-7C59-52A7DCDBB71E}" dt="2023-12-22T02:08:52.563" v="1102"/>
          <ac:spMkLst>
            <pc:docMk/>
            <pc:sldMk cId="36632211" sldId="273"/>
            <ac:spMk id="6" creationId="{BB7126A4-EA42-CA48-1B53-5D7BD63694ED}"/>
          </ac:spMkLst>
        </pc:spChg>
        <pc:spChg chg="mod">
          <ac:chgData name="Guest User" userId="S::urn:spo:anon#97c3b196ca33875668a6df3b5334c777242bc1c039d1809747748080c3a88b6b::" providerId="AD" clId="Web-{E138696A-A5D9-02A6-7C59-52A7DCDBB71E}" dt="2023-12-22T02:09:18.704" v="1115" actId="20577"/>
          <ac:spMkLst>
            <pc:docMk/>
            <pc:sldMk cId="36632211" sldId="273"/>
            <ac:spMk id="8" creationId="{E197B637-6C01-1EE2-3FE2-FA93AFFEE800}"/>
          </ac:spMkLst>
        </pc:spChg>
      </pc:sldChg>
    </pc:docChg>
  </pc:docChgLst>
  <pc:docChgLst>
    <pc:chgData name="Guest User" userId="S::urn:spo:anon#97c3b196ca33875668a6df3b5334c777242bc1c039d1809747748080c3a88b6b::" providerId="AD" clId="Web-{F6A469A2-2A21-15C7-49C0-C69F69729C20}"/>
    <pc:docChg chg="delSld modSld">
      <pc:chgData name="Guest User" userId="S::urn:spo:anon#97c3b196ca33875668a6df3b5334c777242bc1c039d1809747748080c3a88b6b::" providerId="AD" clId="Web-{F6A469A2-2A21-15C7-49C0-C69F69729C20}" dt="2024-01-21T23:59:42.819" v="224" actId="20577"/>
      <pc:docMkLst>
        <pc:docMk/>
      </pc:docMkLst>
      <pc:sldChg chg="modSp">
        <pc:chgData name="Guest User" userId="S::urn:spo:anon#97c3b196ca33875668a6df3b5334c777242bc1c039d1809747748080c3a88b6b::" providerId="AD" clId="Web-{F6A469A2-2A21-15C7-49C0-C69F69729C20}" dt="2024-01-21T23:58:39.614" v="217" actId="1076"/>
        <pc:sldMkLst>
          <pc:docMk/>
          <pc:sldMk cId="1288218582" sldId="260"/>
        </pc:sldMkLst>
        <pc:spChg chg="mod">
          <ac:chgData name="Guest User" userId="S::urn:spo:anon#97c3b196ca33875668a6df3b5334c777242bc1c039d1809747748080c3a88b6b::" providerId="AD" clId="Web-{F6A469A2-2A21-15C7-49C0-C69F69729C20}" dt="2024-01-21T23:58:36.926" v="216" actId="20577"/>
          <ac:spMkLst>
            <pc:docMk/>
            <pc:sldMk cId="1288218582" sldId="260"/>
            <ac:spMk id="6" creationId="{57C76D61-DD55-CE8A-0726-8B91812746A9}"/>
          </ac:spMkLst>
        </pc:spChg>
        <pc:picChg chg="mod">
          <ac:chgData name="Guest User" userId="S::urn:spo:anon#97c3b196ca33875668a6df3b5334c777242bc1c039d1809747748080c3a88b6b::" providerId="AD" clId="Web-{F6A469A2-2A21-15C7-49C0-C69F69729C20}" dt="2024-01-21T23:58:39.614" v="217" actId="1076"/>
          <ac:picMkLst>
            <pc:docMk/>
            <pc:sldMk cId="1288218582" sldId="260"/>
            <ac:picMk id="7" creationId="{55F563E9-D7D4-B683-AAC2-551A9E0A057C}"/>
          </ac:picMkLst>
        </pc:picChg>
      </pc:sldChg>
      <pc:sldChg chg="modSp">
        <pc:chgData name="Guest User" userId="S::urn:spo:anon#97c3b196ca33875668a6df3b5334c777242bc1c039d1809747748080c3a88b6b::" providerId="AD" clId="Web-{F6A469A2-2A21-15C7-49C0-C69F69729C20}" dt="2024-01-21T23:56:51.188" v="207" actId="14100"/>
        <pc:sldMkLst>
          <pc:docMk/>
          <pc:sldMk cId="3938349100" sldId="263"/>
        </pc:sldMkLst>
        <pc:spChg chg="mod">
          <ac:chgData name="Guest User" userId="S::urn:spo:anon#97c3b196ca33875668a6df3b5334c777242bc1c039d1809747748080c3a88b6b::" providerId="AD" clId="Web-{F6A469A2-2A21-15C7-49C0-C69F69729C20}" dt="2024-01-21T23:56:44.782" v="205" actId="14100"/>
          <ac:spMkLst>
            <pc:docMk/>
            <pc:sldMk cId="3938349100" sldId="263"/>
            <ac:spMk id="17" creationId="{4FDC8CCA-6D5F-1BDF-4D9E-D3521054BAE5}"/>
          </ac:spMkLst>
        </pc:spChg>
        <pc:spChg chg="mod">
          <ac:chgData name="Guest User" userId="S::urn:spo:anon#97c3b196ca33875668a6df3b5334c777242bc1c039d1809747748080c3a88b6b::" providerId="AD" clId="Web-{F6A469A2-2A21-15C7-49C0-C69F69729C20}" dt="2024-01-21T23:56:38.750" v="203" actId="1076"/>
          <ac:spMkLst>
            <pc:docMk/>
            <pc:sldMk cId="3938349100" sldId="263"/>
            <ac:spMk id="19" creationId="{EF2DC9AA-9E92-AD1E-265F-8C765456E1DB}"/>
          </ac:spMkLst>
        </pc:spChg>
        <pc:picChg chg="mod">
          <ac:chgData name="Guest User" userId="S::urn:spo:anon#97c3b196ca33875668a6df3b5334c777242bc1c039d1809747748080c3a88b6b::" providerId="AD" clId="Web-{F6A469A2-2A21-15C7-49C0-C69F69729C20}" dt="2024-01-21T23:56:51.188" v="207" actId="14100"/>
          <ac:picMkLst>
            <pc:docMk/>
            <pc:sldMk cId="3938349100" sldId="263"/>
            <ac:picMk id="2" creationId="{23B01674-0B0E-9E4F-B353-B5A84A9AC38A}"/>
          </ac:picMkLst>
        </pc:picChg>
        <pc:picChg chg="mod">
          <ac:chgData name="Guest User" userId="S::urn:spo:anon#97c3b196ca33875668a6df3b5334c777242bc1c039d1809747748080c3a88b6b::" providerId="AD" clId="Web-{F6A469A2-2A21-15C7-49C0-C69F69729C20}" dt="2024-01-21T23:56:32.781" v="201" actId="1076"/>
          <ac:picMkLst>
            <pc:docMk/>
            <pc:sldMk cId="3938349100" sldId="263"/>
            <ac:picMk id="6" creationId="{32A603A3-B788-FC6A-20BA-785AC36FD301}"/>
          </ac:picMkLst>
        </pc:picChg>
      </pc:sldChg>
      <pc:sldChg chg="del">
        <pc:chgData name="Guest User" userId="S::urn:spo:anon#97c3b196ca33875668a6df3b5334c777242bc1c039d1809747748080c3a88b6b::" providerId="AD" clId="Web-{F6A469A2-2A21-15C7-49C0-C69F69729C20}" dt="2024-01-21T23:49:40.784" v="16"/>
        <pc:sldMkLst>
          <pc:docMk/>
          <pc:sldMk cId="3582074577" sldId="265"/>
        </pc:sldMkLst>
      </pc:sldChg>
      <pc:sldChg chg="addSp delSp modSp">
        <pc:chgData name="Guest User" userId="S::urn:spo:anon#97c3b196ca33875668a6df3b5334c777242bc1c039d1809747748080c3a88b6b::" providerId="AD" clId="Web-{F6A469A2-2A21-15C7-49C0-C69F69729C20}" dt="2024-01-21T23:57:34.487" v="208" actId="20577"/>
        <pc:sldMkLst>
          <pc:docMk/>
          <pc:sldMk cId="4088225100" sldId="269"/>
        </pc:sldMkLst>
        <pc:spChg chg="del mod">
          <ac:chgData name="Guest User" userId="S::urn:spo:anon#97c3b196ca33875668a6df3b5334c777242bc1c039d1809747748080c3a88b6b::" providerId="AD" clId="Web-{F6A469A2-2A21-15C7-49C0-C69F69729C20}" dt="2024-01-21T23:52:10.320" v="42"/>
          <ac:spMkLst>
            <pc:docMk/>
            <pc:sldMk cId="4088225100" sldId="269"/>
            <ac:spMk id="3" creationId="{27927251-F435-D3D4-B182-48B260FFED29}"/>
          </ac:spMkLst>
        </pc:spChg>
        <pc:spChg chg="del">
          <ac:chgData name="Guest User" userId="S::urn:spo:anon#97c3b196ca33875668a6df3b5334c777242bc1c039d1809747748080c3a88b6b::" providerId="AD" clId="Web-{F6A469A2-2A21-15C7-49C0-C69F69729C20}" dt="2024-01-21T23:50:10.816" v="19"/>
          <ac:spMkLst>
            <pc:docMk/>
            <pc:sldMk cId="4088225100" sldId="269"/>
            <ac:spMk id="4" creationId="{E728CFAC-4163-E6F7-CD55-80141E92178D}"/>
          </ac:spMkLst>
        </pc:spChg>
        <pc:spChg chg="mod">
          <ac:chgData name="Guest User" userId="S::urn:spo:anon#97c3b196ca33875668a6df3b5334c777242bc1c039d1809747748080c3a88b6b::" providerId="AD" clId="Web-{F6A469A2-2A21-15C7-49C0-C69F69729C20}" dt="2024-01-21T23:55:31.889" v="186" actId="20577"/>
          <ac:spMkLst>
            <pc:docMk/>
            <pc:sldMk cId="4088225100" sldId="269"/>
            <ac:spMk id="5" creationId="{1D8055D8-2E65-DD81-80BF-7B62B5167059}"/>
          </ac:spMkLst>
        </pc:spChg>
        <pc:spChg chg="del">
          <ac:chgData name="Guest User" userId="S::urn:spo:anon#97c3b196ca33875668a6df3b5334c777242bc1c039d1809747748080c3a88b6b::" providerId="AD" clId="Web-{F6A469A2-2A21-15C7-49C0-C69F69729C20}" dt="2024-01-21T23:50:07.972" v="18"/>
          <ac:spMkLst>
            <pc:docMk/>
            <pc:sldMk cId="4088225100" sldId="269"/>
            <ac:spMk id="6" creationId="{51569615-475D-6A4F-EF5A-367779239A90}"/>
          </ac:spMkLst>
        </pc:spChg>
        <pc:spChg chg="mod">
          <ac:chgData name="Guest User" userId="S::urn:spo:anon#97c3b196ca33875668a6df3b5334c777242bc1c039d1809747748080c3a88b6b::" providerId="AD" clId="Web-{F6A469A2-2A21-15C7-49C0-C69F69729C20}" dt="2024-01-21T23:57:34.487" v="208" actId="20577"/>
          <ac:spMkLst>
            <pc:docMk/>
            <pc:sldMk cId="4088225100" sldId="269"/>
            <ac:spMk id="8" creationId="{7B90947D-06EC-DC33-4C15-4FD85CBB78F2}"/>
          </ac:spMkLst>
        </pc:spChg>
        <pc:graphicFrameChg chg="del">
          <ac:chgData name="Guest User" userId="S::urn:spo:anon#97c3b196ca33875668a6df3b5334c777242bc1c039d1809747748080c3a88b6b::" providerId="AD" clId="Web-{F6A469A2-2A21-15C7-49C0-C69F69729C20}" dt="2024-01-21T23:50:04.175" v="17"/>
          <ac:graphicFrameMkLst>
            <pc:docMk/>
            <pc:sldMk cId="4088225100" sldId="269"/>
            <ac:graphicFrameMk id="2" creationId="{96829757-1854-82FE-477E-B6DB9D15D603}"/>
          </ac:graphicFrameMkLst>
        </pc:graphicFrameChg>
        <pc:picChg chg="mod">
          <ac:chgData name="Guest User" userId="S::urn:spo:anon#97c3b196ca33875668a6df3b5334c777242bc1c039d1809747748080c3a88b6b::" providerId="AD" clId="Web-{F6A469A2-2A21-15C7-49C0-C69F69729C20}" dt="2024-01-21T23:54:51.700" v="173" actId="1076"/>
          <ac:picMkLst>
            <pc:docMk/>
            <pc:sldMk cId="4088225100" sldId="269"/>
            <ac:picMk id="7" creationId="{793FF3EB-CF15-E883-D55F-ED07CA8F4589}"/>
          </ac:picMkLst>
        </pc:picChg>
        <pc:picChg chg="add mod">
          <ac:chgData name="Guest User" userId="S::urn:spo:anon#97c3b196ca33875668a6df3b5334c777242bc1c039d1809747748080c3a88b6b::" providerId="AD" clId="Web-{F6A469A2-2A21-15C7-49C0-C69F69729C20}" dt="2024-01-21T23:55:15.888" v="180" actId="1076"/>
          <ac:picMkLst>
            <pc:docMk/>
            <pc:sldMk cId="4088225100" sldId="269"/>
            <ac:picMk id="9" creationId="{345C7A7F-3FF9-9925-6C3A-A9F7F6534780}"/>
          </ac:picMkLst>
        </pc:picChg>
      </pc:sldChg>
      <pc:sldChg chg="modSp">
        <pc:chgData name="Guest User" userId="S::urn:spo:anon#97c3b196ca33875668a6df3b5334c777242bc1c039d1809747748080c3a88b6b::" providerId="AD" clId="Web-{F6A469A2-2A21-15C7-49C0-C69F69729C20}" dt="2024-01-21T23:59:26.787" v="222" actId="20577"/>
        <pc:sldMkLst>
          <pc:docMk/>
          <pc:sldMk cId="179621419" sldId="270"/>
        </pc:sldMkLst>
        <pc:spChg chg="mod">
          <ac:chgData name="Guest User" userId="S::urn:spo:anon#97c3b196ca33875668a6df3b5334c777242bc1c039d1809747748080c3a88b6b::" providerId="AD" clId="Web-{F6A469A2-2A21-15C7-49C0-C69F69729C20}" dt="2024-01-21T23:59:26.787" v="222" actId="20577"/>
          <ac:spMkLst>
            <pc:docMk/>
            <pc:sldMk cId="179621419" sldId="270"/>
            <ac:spMk id="5" creationId="{A830B071-1CCF-4572-C111-CDD0F1EAB212}"/>
          </ac:spMkLst>
        </pc:spChg>
      </pc:sldChg>
      <pc:sldChg chg="modSp">
        <pc:chgData name="Guest User" userId="S::urn:spo:anon#97c3b196ca33875668a6df3b5334c777242bc1c039d1809747748080c3a88b6b::" providerId="AD" clId="Web-{F6A469A2-2A21-15C7-49C0-C69F69729C20}" dt="2024-01-21T23:59:42.819" v="224" actId="20577"/>
        <pc:sldMkLst>
          <pc:docMk/>
          <pc:sldMk cId="36632211" sldId="273"/>
        </pc:sldMkLst>
        <pc:spChg chg="mod">
          <ac:chgData name="Guest User" userId="S::urn:spo:anon#97c3b196ca33875668a6df3b5334c777242bc1c039d1809747748080c3a88b6b::" providerId="AD" clId="Web-{F6A469A2-2A21-15C7-49C0-C69F69729C20}" dt="2024-01-21T23:59:42.819" v="224" actId="20577"/>
          <ac:spMkLst>
            <pc:docMk/>
            <pc:sldMk cId="36632211" sldId="273"/>
            <ac:spMk id="10" creationId="{D251EE3B-EE6A-FA5E-1F42-6702795E4973}"/>
          </ac:spMkLst>
        </pc:spChg>
      </pc:sldChg>
      <pc:sldChg chg="modSp">
        <pc:chgData name="Guest User" userId="S::urn:spo:anon#97c3b196ca33875668a6df3b5334c777242bc1c039d1809747748080c3a88b6b::" providerId="AD" clId="Web-{F6A469A2-2A21-15C7-49C0-C69F69729C20}" dt="2024-01-21T23:46:20.012" v="15" actId="20577"/>
        <pc:sldMkLst>
          <pc:docMk/>
          <pc:sldMk cId="1269914933" sldId="274"/>
        </pc:sldMkLst>
        <pc:spChg chg="mod">
          <ac:chgData name="Guest User" userId="S::urn:spo:anon#97c3b196ca33875668a6df3b5334c777242bc1c039d1809747748080c3a88b6b::" providerId="AD" clId="Web-{F6A469A2-2A21-15C7-49C0-C69F69729C20}" dt="2024-01-21T23:46:20.012" v="15" actId="20577"/>
          <ac:spMkLst>
            <pc:docMk/>
            <pc:sldMk cId="1269914933" sldId="274"/>
            <ac:spMk id="10" creationId="{4DFE342D-0662-A053-57D6-1387858BFC1A}"/>
          </ac:spMkLst>
        </pc:spChg>
        <pc:spChg chg="mod">
          <ac:chgData name="Guest User" userId="S::urn:spo:anon#97c3b196ca33875668a6df3b5334c777242bc1c039d1809747748080c3a88b6b::" providerId="AD" clId="Web-{F6A469A2-2A21-15C7-49C0-C69F69729C20}" dt="2024-01-21T23:46:02.527" v="6" actId="20577"/>
          <ac:spMkLst>
            <pc:docMk/>
            <pc:sldMk cId="1269914933" sldId="274"/>
            <ac:spMk id="12" creationId="{71760625-6A3E-D3CF-F0AD-6DDCED82B407}"/>
          </ac:spMkLst>
        </pc:spChg>
        <pc:graphicFrameChg chg="mod modGraphic">
          <ac:chgData name="Guest User" userId="S::urn:spo:anon#97c3b196ca33875668a6df3b5334c777242bc1c039d1809747748080c3a88b6b::" providerId="AD" clId="Web-{F6A469A2-2A21-15C7-49C0-C69F69729C20}" dt="2024-01-21T23:45:19.603" v="1" actId="1076"/>
          <ac:graphicFrameMkLst>
            <pc:docMk/>
            <pc:sldMk cId="1269914933" sldId="274"/>
            <ac:graphicFrameMk id="3" creationId="{A4BF0765-F373-8EFE-CAB6-0F918449A800}"/>
          </ac:graphicFrameMkLst>
        </pc:graphicFrameChg>
      </pc:sldChg>
    </pc:docChg>
  </pc:docChgLst>
  <pc:docChgLst>
    <pc:chgData name="Nerida McGeachie" userId="S::nerida@educatesolutions.com.au::382e82f6-09f2-4db4-ae4f-aa209d8e50a1" providerId="AD" clId="Web-{1CBB0E99-2FD1-F1BB-4BC2-91738ACBFC00}"/>
    <pc:docChg chg="modSld">
      <pc:chgData name="Nerida McGeachie" userId="S::nerida@educatesolutions.com.au::382e82f6-09f2-4db4-ae4f-aa209d8e50a1" providerId="AD" clId="Web-{1CBB0E99-2FD1-F1BB-4BC2-91738ACBFC00}" dt="2024-01-29T23:48:54.114" v="55"/>
      <pc:docMkLst>
        <pc:docMk/>
      </pc:docMkLst>
      <pc:sldChg chg="delSp modSp">
        <pc:chgData name="Nerida McGeachie" userId="S::nerida@educatesolutions.com.au::382e82f6-09f2-4db4-ae4f-aa209d8e50a1" providerId="AD" clId="Web-{1CBB0E99-2FD1-F1BB-4BC2-91738ACBFC00}" dt="2024-01-29T23:48:54.114" v="55"/>
        <pc:sldMkLst>
          <pc:docMk/>
          <pc:sldMk cId="3938349100" sldId="263"/>
        </pc:sldMkLst>
        <pc:spChg chg="del">
          <ac:chgData name="Nerida McGeachie" userId="S::nerida@educatesolutions.com.au::382e82f6-09f2-4db4-ae4f-aa209d8e50a1" providerId="AD" clId="Web-{1CBB0E99-2FD1-F1BB-4BC2-91738ACBFC00}" dt="2024-01-29T23:48:54.114" v="55"/>
          <ac:spMkLst>
            <pc:docMk/>
            <pc:sldMk cId="3938349100" sldId="263"/>
            <ac:spMk id="4" creationId="{C902156D-CDE3-00DF-67F9-B1A1BA74B931}"/>
          </ac:spMkLst>
        </pc:spChg>
        <pc:graphicFrameChg chg="mod modGraphic">
          <ac:chgData name="Nerida McGeachie" userId="S::nerida@educatesolutions.com.au::382e82f6-09f2-4db4-ae4f-aa209d8e50a1" providerId="AD" clId="Web-{1CBB0E99-2FD1-F1BB-4BC2-91738ACBFC00}" dt="2024-01-29T23:48:47.957" v="54"/>
          <ac:graphicFrameMkLst>
            <pc:docMk/>
            <pc:sldMk cId="3938349100" sldId="263"/>
            <ac:graphicFrameMk id="3" creationId="{A76CE05B-B126-20A4-8B8B-00B45146D654}"/>
          </ac:graphicFrameMkLst>
        </pc:graphicFrameChg>
      </pc:sldChg>
    </pc:docChg>
  </pc:docChgLst>
  <pc:docChgLst>
    <pc:chgData name="Nerida McGeachie" userId="S::nerida@educatesolutions.com.au::382e82f6-09f2-4db4-ae4f-aa209d8e50a1" providerId="AD" clId="Web-{FD2B2C4C-B4B1-2122-ED85-7C7D111507C6}"/>
    <pc:docChg chg="modSld">
      <pc:chgData name="Nerida McGeachie" userId="S::nerida@educatesolutions.com.au::382e82f6-09f2-4db4-ae4f-aa209d8e50a1" providerId="AD" clId="Web-{FD2B2C4C-B4B1-2122-ED85-7C7D111507C6}" dt="2024-01-30T04:01:30.021" v="14" actId="1076"/>
      <pc:docMkLst>
        <pc:docMk/>
      </pc:docMkLst>
      <pc:sldChg chg="modSp">
        <pc:chgData name="Nerida McGeachie" userId="S::nerida@educatesolutions.com.au::382e82f6-09f2-4db4-ae4f-aa209d8e50a1" providerId="AD" clId="Web-{FD2B2C4C-B4B1-2122-ED85-7C7D111507C6}" dt="2024-01-30T04:01:30.021" v="14" actId="1076"/>
        <pc:sldMkLst>
          <pc:docMk/>
          <pc:sldMk cId="4088225100" sldId="269"/>
        </pc:sldMkLst>
        <pc:picChg chg="mod">
          <ac:chgData name="Nerida McGeachie" userId="S::nerida@educatesolutions.com.au::382e82f6-09f2-4db4-ae4f-aa209d8e50a1" providerId="AD" clId="Web-{FD2B2C4C-B4B1-2122-ED85-7C7D111507C6}" dt="2024-01-30T04:01:30.021" v="14" actId="1076"/>
          <ac:picMkLst>
            <pc:docMk/>
            <pc:sldMk cId="4088225100" sldId="269"/>
            <ac:picMk id="7" creationId="{793FF3EB-CF15-E883-D55F-ED07CA8F4589}"/>
          </ac:picMkLst>
        </pc:picChg>
      </pc:sldChg>
      <pc:sldChg chg="addSp delSp modSp">
        <pc:chgData name="Nerida McGeachie" userId="S::nerida@educatesolutions.com.au::382e82f6-09f2-4db4-ae4f-aa209d8e50a1" providerId="AD" clId="Web-{FD2B2C4C-B4B1-2122-ED85-7C7D111507C6}" dt="2024-01-30T04:01:10.896" v="11"/>
        <pc:sldMkLst>
          <pc:docMk/>
          <pc:sldMk cId="1269914933" sldId="274"/>
        </pc:sldMkLst>
        <pc:spChg chg="add del mod">
          <ac:chgData name="Nerida McGeachie" userId="S::nerida@educatesolutions.com.au::382e82f6-09f2-4db4-ae4f-aa209d8e50a1" providerId="AD" clId="Web-{FD2B2C4C-B4B1-2122-ED85-7C7D111507C6}" dt="2024-01-30T04:01:10.896" v="11"/>
          <ac:spMkLst>
            <pc:docMk/>
            <pc:sldMk cId="1269914933" sldId="274"/>
            <ac:spMk id="4" creationId="{7BDD52EA-6EFC-D32B-27C0-F2D3DA241151}"/>
          </ac:spMkLst>
        </pc:spChg>
        <pc:picChg chg="mod">
          <ac:chgData name="Nerida McGeachie" userId="S::nerida@educatesolutions.com.au::382e82f6-09f2-4db4-ae4f-aa209d8e50a1" providerId="AD" clId="Web-{FD2B2C4C-B4B1-2122-ED85-7C7D111507C6}" dt="2024-01-30T04:00:30.802" v="0" actId="1076"/>
          <ac:picMkLst>
            <pc:docMk/>
            <pc:sldMk cId="1269914933" sldId="274"/>
            <ac:picMk id="6" creationId="{F6221E00-6D1E-7220-960E-323C20A8E14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806234391723157E-2"/>
          <c:y val="0.16205385996973315"/>
          <c:w val="0.87135040185717716"/>
          <c:h val="0.64729097516921019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8624800"/>
        <c:axId val="319762608"/>
      </c:lineChart>
      <c:catAx>
        <c:axId val="69862480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762608"/>
        <c:crosses val="autoZero"/>
        <c:auto val="1"/>
        <c:lblAlgn val="ctr"/>
        <c:lblOffset val="100"/>
        <c:noMultiLvlLbl val="1"/>
      </c:catAx>
      <c:valAx>
        <c:axId val="31976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6248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256A4-61FE-4A76-BB28-6B79A6931F6F}" type="datetimeFigureOut">
              <a:rPr lang="en-AU" smtClean="0"/>
              <a:t>8/05/2024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04A82-F77A-4F2F-A04D-9E9D63F3DB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269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d.cdn-website.com/7aa06bb4/videos/QkBqFRK0QJmqzL1BwPiQ_16x9-TRAILER-CWB-FINAL-SUBSWEB-v.mp4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5345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CC659-D92D-C2B6-C574-3A2989370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BEBC09-EB21-127D-0FAF-2B9FD60CE8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473A16-CBD4-0DD7-88FD-6507E9921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Discuss the title and what a better title might be. </a:t>
            </a:r>
          </a:p>
          <a:p>
            <a:endParaRPr lang="en-AU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AU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Discuss what the labels should be for the x and y axis, for example, x axis time in days </a:t>
            </a:r>
            <a:r>
              <a:rPr lang="en-AU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and y </a:t>
            </a:r>
            <a:r>
              <a:rPr lang="en-AU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axis altitude (height in metres).</a:t>
            </a:r>
          </a:p>
          <a:p>
            <a:endParaRPr lang="en-AU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AU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Remind students that a column graph would be considered a standard way to represented the altitude data. </a:t>
            </a:r>
            <a:endParaRPr lang="en-AU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EFC74-1100-6D90-C4AC-A1BD8D4DBE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5753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0843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a typeface="+mn-lt"/>
                <a:cs typeface="+mn-lt"/>
                <a:hlinkClick r:id="rId3"/>
              </a:rPr>
              <a:t>View video about the osprey</a:t>
            </a:r>
            <a:r>
              <a:rPr lang="en-US" sz="1200" dirty="0">
                <a:ea typeface="+mn-lt"/>
                <a:cs typeface="+mn-lt"/>
              </a:rPr>
              <a:t> https://vid.cdn-website.com/7aa06bb4/videos/QkBqFRK0QJmqzL1BwPiQ_16x9-TRAILER-CWB-FINAL-SUBSWEB-v.mp4</a:t>
            </a:r>
            <a:endParaRPr lang="en-US" sz="1200" dirty="0">
              <a:ea typeface="Calibri"/>
              <a:cs typeface="Calibri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0102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dirty="0"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3689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7108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5736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8318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222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6076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Discuss that the data is not continuous. For example, data for the temperature over a day is continuous data. Often a line graph is a useful way to show that data over time. In our example, a line graph is not suitable.</a:t>
            </a:r>
          </a:p>
          <a:p>
            <a:endParaRPr lang="en-A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A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 dot plot is a reasonable way to show the data in our example. </a:t>
            </a:r>
          </a:p>
          <a:p>
            <a:endParaRPr lang="en-A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A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 column graph would be considered a standard way to represented the altitude data. </a:t>
            </a:r>
          </a:p>
          <a:p>
            <a:endParaRPr lang="en-A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ptos" panose="020B0004020202020204" pitchFamily="34" charset="0"/>
              </a:rPr>
              <a:t>Image </a:t>
            </a:r>
            <a:r>
              <a:rPr lang="en-AU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ptos" panose="020B0004020202020204" pitchFamily="34" charset="0"/>
              </a:rPr>
              <a:t>© 2024 Conservation Without Borders. Permission granted. </a:t>
            </a:r>
            <a:endParaRPr lang="en-AU" sz="1800" dirty="0"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endParaRPr lang="en-AU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820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051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829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095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3909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9D59C-6498-39EF-EEFD-31190B1A6FB0}"/>
              </a:ext>
            </a:extLst>
          </p:cNvPr>
          <p:cNvSpPr txBox="1"/>
          <p:nvPr userDrawn="1"/>
        </p:nvSpPr>
        <p:spPr>
          <a:xfrm>
            <a:off x="1043608" y="6234053"/>
            <a:ext cx="2952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/>
              <a:t>mathematicshub.edu.au</a:t>
            </a:r>
          </a:p>
          <a:p>
            <a:pPr algn="l"/>
            <a:r>
              <a:rPr lang="en-GB" sz="800"/>
              <a:t>© 2023 Commonwealth of Australia, unless otherwise indicated. Creative Commons Attribution 4.0, unless otherwise indicated. </a:t>
            </a:r>
          </a:p>
        </p:txBody>
      </p:sp>
    </p:spTree>
    <p:extLst>
      <p:ext uri="{BB962C8B-B14F-4D97-AF65-F5344CB8AC3E}">
        <p14:creationId xmlns:p14="http://schemas.microsoft.com/office/powerpoint/2010/main" val="1328819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166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2500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0295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2536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977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53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7662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764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1439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225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8033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7527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862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103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5977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519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91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613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024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249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9161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7379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759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5746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722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65333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00192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446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1881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2796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83363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568" y="836712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8465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7771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597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268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903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10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60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53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mathematicshub.edu.a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mathematicshub.edu.au/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0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https://www.mathematicshub.edu.au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hyperlink" Target="https://www.mathematicshub.edu.a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FF6BD75-DA08-3392-4E89-F14C10FC4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21" y="-61353"/>
            <a:ext cx="9173121" cy="690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5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dirty="0"/>
              <a:t>mathematicshub.edu.au</a:t>
            </a:r>
          </a:p>
          <a:p>
            <a:pPr algn="l"/>
            <a:r>
              <a:rPr lang="en-GB" sz="800" dirty="0"/>
              <a:t>© 2024 Commonwealth of Australia, unless otherwise indicated. Creative Commons Attribution 4.0, unless otherwise indicated.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0B1F31-28AE-E38A-AD0E-0A2B762E1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076056" y="5620698"/>
            <a:ext cx="2735152" cy="1052738"/>
            <a:chOff x="5167683" y="5805262"/>
            <a:chExt cx="2735152" cy="1052738"/>
          </a:xfrm>
        </p:grpSpPr>
        <p:pic>
          <p:nvPicPr>
            <p:cNvPr id="18" name="Content Placeholder 12">
              <a:extLst>
                <a:ext uri="{FF2B5EF4-FFF2-40B4-BE49-F238E27FC236}">
                  <a16:creationId xmlns:a16="http://schemas.microsoft.com/office/drawing/2014/main" id="{738BD97F-6739-8B15-86D4-44FA53D29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E1C5B88-B18B-7F64-5CC3-0CB55BE5C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1D74349-6211-8FAB-8805-B493A31BC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4A5E25A-A825-AB7A-2FEF-C449173C7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1697A6D-2B79-FF00-37E9-3A45E6A4D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410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4283CD0-3AD0-113A-733E-5BDC7A102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3" r="504"/>
          <a:stretch/>
        </p:blipFill>
        <p:spPr bwMode="auto">
          <a:xfrm>
            <a:off x="0" y="839552"/>
            <a:ext cx="9145016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5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dirty="0"/>
              <a:t>mathematicshub.edu.au</a:t>
            </a:r>
          </a:p>
          <a:p>
            <a:pPr algn="l"/>
            <a:r>
              <a:rPr lang="en-GB" sz="800" dirty="0"/>
              <a:t>© 2024 Commonwealth of Australia, unless otherwise indicated. Creative Commons Attribution 4.0, unless otherwise indicated.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C9B929-D0DE-4155-832F-AB89357A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59291" y="5757084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DBC310A9-D3FD-A55B-4B22-8F8883F33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D3976FF-E2E8-E9CE-C292-7ECBC140B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ED26AD6-960E-51A4-E11D-FB018947F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99E1E0B-9DC0-5B1E-522B-D2801CC50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13809A4-5AD4-C434-EE66-4D9260D57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92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4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dirty="0"/>
              <a:t>mathematicshub.edu.au</a:t>
            </a:r>
          </a:p>
          <a:p>
            <a:pPr algn="l"/>
            <a:r>
              <a:rPr lang="en-GB" sz="800" dirty="0"/>
              <a:t>© 2024 Commonwealth of Australia, unless otherwise indicated. Creative Commons Attribution 4.0, unless otherwise indicated.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C7CC2-E0D0-B218-2CD0-868B8DA2A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864" y="0"/>
            <a:ext cx="24011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283ACA2-1DC7-1DA2-B67B-D1FB9358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38954" y="5720666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BEF8F809-5B79-CE03-3A86-B42609B9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11086B-2FA5-412F-157B-7B500B0A1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24AA98-3346-EEA7-318E-C62FE59E3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7D6DF1-AC1F-2E75-171A-C5646556C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A28DEE-3ACB-940E-A179-58847E12D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644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4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dirty="0"/>
              <a:t>mathematicshub.edu.au</a:t>
            </a:r>
          </a:p>
          <a:p>
            <a:pPr algn="l"/>
            <a:r>
              <a:rPr lang="en-GB" sz="800" dirty="0"/>
              <a:t>© 2024 Commonwealth of Australia, unless otherwise indicated. Creative Commons Attribution 4.0, unless otherwise indicated.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83ACA2-1DC7-1DA2-B67B-D1FB9358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38954" y="5720666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BEF8F809-5B79-CE03-3A86-B42609B9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11086B-2FA5-412F-157B-7B500B0A1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24AA98-3346-EEA7-318E-C62FE59E3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7D6DF1-AC1F-2E75-171A-C5646556C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A28DEE-3ACB-940E-A179-58847E12D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  <p:pic>
        <p:nvPicPr>
          <p:cNvPr id="13" name="Picture 3">
            <a:extLst>
              <a:ext uri="{FF2B5EF4-FFF2-40B4-BE49-F238E27FC236}">
                <a16:creationId xmlns:a16="http://schemas.microsoft.com/office/drawing/2014/main" id="{2C83D9E3-82B6-514A-2A77-18A42DDF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1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/>
          <a:stretch/>
        </p:blipFill>
        <p:spPr bwMode="auto">
          <a:xfrm>
            <a:off x="6345716" y="0"/>
            <a:ext cx="2798284" cy="688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58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cid:9a78a3ae-5139-4ef2-b50d-2eb0418409ee" TargetMode="Externa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hyperlink" Target="https://vid.cdn-website.com/7aa06bb4/videos/QkBqFRK0QJmqzL1BwPiQ_16x9-TRAILER-CWB-FINAL-SUBSWEB-v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andion_global_range.sv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pixabay.com/images/search/tall%20eucalyp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2D92B23-2727-FD16-7723-ADF1C1123F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ea typeface="Calibri"/>
                <a:cs typeface="Calibri"/>
              </a:rPr>
              <a:t>Flight of the osprey</a:t>
            </a:r>
            <a:endParaRPr lang="en-AU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DF1EA74F-82EC-A729-63CA-EED31BC511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>
                <a:cs typeface="Calibri"/>
              </a:rPr>
              <a:t>Altitude data</a:t>
            </a:r>
            <a:endParaRPr lang="en-US" dirty="0"/>
          </a:p>
        </p:txBody>
      </p:sp>
      <p:pic>
        <p:nvPicPr>
          <p:cNvPr id="2" name="Picture 1" descr="A logo for a conservation company">
            <a:extLst>
              <a:ext uri="{FF2B5EF4-FFF2-40B4-BE49-F238E27FC236}">
                <a16:creationId xmlns:a16="http://schemas.microsoft.com/office/drawing/2014/main" id="{09B1E00C-D106-B956-6949-6D280130B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698" y="-2422"/>
            <a:ext cx="1190625" cy="847725"/>
          </a:xfrm>
          <a:prstGeom prst="rect">
            <a:avLst/>
          </a:prstGeom>
        </p:spPr>
      </p:pic>
      <p:pic>
        <p:nvPicPr>
          <p:cNvPr id="3" name="Picture 2" descr="A logo with text and birds">
            <a:extLst>
              <a:ext uri="{FF2B5EF4-FFF2-40B4-BE49-F238E27FC236}">
                <a16:creationId xmlns:a16="http://schemas.microsoft.com/office/drawing/2014/main" id="{C1781FE4-9D94-53EE-0297-001D2A486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124" y="72648"/>
            <a:ext cx="74295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61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81644-E439-94F2-DFEC-75C06A5E8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F50550-2B26-5F7A-BAE6-A13FA0D99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198252"/>
            <a:ext cx="5766223" cy="420276"/>
          </a:xfrm>
        </p:spPr>
        <p:txBody>
          <a:bodyPr>
            <a:normAutofit fontScale="90000"/>
          </a:bodyPr>
          <a:lstStyle/>
          <a:p>
            <a:r>
              <a:rPr lang="en-AU" dirty="0">
                <a:ea typeface="Calibri"/>
                <a:cs typeface="Calibri"/>
              </a:rPr>
              <a:t>Your completed graph</a:t>
            </a:r>
            <a:endParaRPr lang="en-AU" dirty="0"/>
          </a:p>
        </p:txBody>
      </p:sp>
      <p:graphicFrame>
        <p:nvGraphicFramePr>
          <p:cNvPr id="2" name="Chart 1" descr="A line graph">
            <a:extLst>
              <a:ext uri="{FF2B5EF4-FFF2-40B4-BE49-F238E27FC236}">
                <a16:creationId xmlns:a16="http://schemas.microsoft.com/office/drawing/2014/main" id="{798E3135-4F8F-76F9-CCAB-59CC5D677272}"/>
              </a:ext>
            </a:extLst>
          </p:cNvPr>
          <p:cNvGraphicFramePr>
            <a:graphicFrameLocks/>
          </p:cNvGraphicFramePr>
          <p:nvPr/>
        </p:nvGraphicFramePr>
        <p:xfrm>
          <a:off x="375901" y="2771947"/>
          <a:ext cx="5240343" cy="1510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D7B5AF0-4BFD-15F9-E0DD-A3E2379AD296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" y="1469412"/>
            <a:ext cx="9074038" cy="391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5328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FA20E-23DE-5DEB-8897-C676568AE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CB24C16-DBF9-F039-6C99-E0188E727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6135" y="833034"/>
            <a:ext cx="3845516" cy="1015663"/>
          </a:xfrm>
          <a:prstGeom prst="wedgeRoundRectCallout">
            <a:avLst>
              <a:gd name="adj1" fmla="val -7115"/>
              <a:gd name="adj2" fmla="val 10751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D0E22C-98C8-4BD1-9391-78881C795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110" y="198252"/>
            <a:ext cx="6715494" cy="420276"/>
          </a:xfrm>
        </p:spPr>
        <p:txBody>
          <a:bodyPr>
            <a:normAutofit fontScale="90000"/>
          </a:bodyPr>
          <a:lstStyle/>
          <a:p>
            <a:r>
              <a:rPr lang="en-AU" dirty="0">
                <a:ea typeface="Calibri"/>
                <a:cs typeface="Calibri"/>
              </a:rPr>
              <a:t>Research complete (for now!)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97B637-6C01-1EE2-3FE2-FA93AFFEE800}"/>
              </a:ext>
            </a:extLst>
          </p:cNvPr>
          <p:cNvSpPr txBox="1"/>
          <p:nvPr/>
        </p:nvSpPr>
        <p:spPr>
          <a:xfrm>
            <a:off x="1311545" y="1108129"/>
            <a:ext cx="325658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2000" dirty="0"/>
              <a:t>Thanks </a:t>
            </a:r>
            <a:r>
              <a:rPr lang="en-AU" sz="2000" dirty="0">
                <a:ea typeface="Calibri"/>
                <a:cs typeface="Calibri"/>
              </a:rPr>
              <a:t>for your help today!</a:t>
            </a:r>
            <a:r>
              <a:rPr lang="en-US" sz="2000" dirty="0">
                <a:ea typeface="Calibri"/>
                <a:cs typeface="Calibri"/>
              </a:rPr>
              <a:t>​</a:t>
            </a:r>
          </a:p>
          <a:p>
            <a:r>
              <a:rPr lang="en-US" sz="2000" dirty="0">
                <a:ea typeface="Calibri"/>
                <a:cs typeface="Calibri"/>
              </a:rPr>
              <a:t>I may call on you again. </a:t>
            </a:r>
          </a:p>
          <a:p>
            <a:endParaRPr lang="en-US" sz="2000" dirty="0">
              <a:ea typeface="Calibri"/>
              <a:cs typeface="Calibri"/>
            </a:endParaRPr>
          </a:p>
        </p:txBody>
      </p:sp>
      <p:pic>
        <p:nvPicPr>
          <p:cNvPr id="2" name="Content Placeholder 1" descr="A person with long blonde hair wearing a parachute">
            <a:extLst>
              <a:ext uri="{FF2B5EF4-FFF2-40B4-BE49-F238E27FC236}">
                <a16:creationId xmlns:a16="http://schemas.microsoft.com/office/drawing/2014/main" id="{46C44D10-478D-C1BB-0F2E-F679CDAD6A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352" y="2353804"/>
            <a:ext cx="5588430" cy="335584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C44D21-F2C2-C391-F8FF-5738077E178B}"/>
              </a:ext>
            </a:extLst>
          </p:cNvPr>
          <p:cNvSpPr txBox="1"/>
          <p:nvPr/>
        </p:nvSpPr>
        <p:spPr>
          <a:xfrm>
            <a:off x="556726" y="5749871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800" dirty="0">
                <a:effectLst/>
                <a:ea typeface="DengXian" panose="02010600030101010101" pitchFamily="2" charset="-122"/>
                <a:cs typeface="Aptos" panose="020B0004020202020204" pitchFamily="34" charset="0"/>
              </a:rPr>
              <a:t>Image © 2024 Conservation Without Borders. Permission granted. </a:t>
            </a:r>
          </a:p>
        </p:txBody>
      </p:sp>
    </p:spTree>
    <p:extLst>
      <p:ext uri="{BB962C8B-B14F-4D97-AF65-F5344CB8AC3E}">
        <p14:creationId xmlns:p14="http://schemas.microsoft.com/office/powerpoint/2010/main" val="36632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83839-EAC9-2AB5-4DBC-9E6963225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C3FF9B-E4CB-ECD4-0163-7251FABE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198252"/>
            <a:ext cx="4071096" cy="420276"/>
          </a:xfrm>
        </p:spPr>
        <p:txBody>
          <a:bodyPr>
            <a:normAutofit fontScale="90000"/>
          </a:bodyPr>
          <a:lstStyle/>
          <a:p>
            <a:r>
              <a:rPr lang="en-US">
                <a:ea typeface="Calibri"/>
                <a:cs typeface="Calibri"/>
              </a:rPr>
              <a:t>Learning hook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FB217D-C518-933D-97C7-9C43A36AA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963" y="1060110"/>
            <a:ext cx="5697405" cy="31588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E64218-EA07-C682-532F-FE581B9D6CAF}"/>
              </a:ext>
            </a:extLst>
          </p:cNvPr>
          <p:cNvSpPr txBox="1"/>
          <p:nvPr/>
        </p:nvSpPr>
        <p:spPr>
          <a:xfrm>
            <a:off x="125923" y="4368585"/>
            <a:ext cx="636399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ea typeface="+mn-lt"/>
                <a:cs typeface="+mn-lt"/>
                <a:hlinkClick r:id="rId4"/>
              </a:rPr>
              <a:t>View video about the osprey</a:t>
            </a:r>
            <a:endParaRPr lang="en-US" sz="1000" dirty="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8ABB9C-3243-2616-0955-2DE4EE5EF5B4}"/>
              </a:ext>
            </a:extLst>
          </p:cNvPr>
          <p:cNvSpPr txBox="1"/>
          <p:nvPr/>
        </p:nvSpPr>
        <p:spPr>
          <a:xfrm>
            <a:off x="6373678" y="1055822"/>
            <a:ext cx="2743200" cy="49859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i="1" dirty="0">
                <a:solidFill>
                  <a:srgbClr val="306880"/>
                </a:solidFill>
                <a:ea typeface="+mn-lt"/>
                <a:cs typeface="+mn-lt"/>
              </a:rPr>
              <a:t>Watch this video to find out about the ‘Flight of the osprey’ project.</a:t>
            </a:r>
            <a:endParaRPr lang="en-US" sz="2000" dirty="0">
              <a:solidFill>
                <a:srgbClr val="306880"/>
              </a:solidFill>
              <a:ea typeface="+mn-lt"/>
              <a:cs typeface="+mn-lt"/>
            </a:endParaRPr>
          </a:p>
          <a:p>
            <a:endParaRPr lang="en-US" sz="2000" i="1" dirty="0">
              <a:solidFill>
                <a:srgbClr val="306880"/>
              </a:solidFill>
              <a:ea typeface="+mn-lt"/>
              <a:cs typeface="+mn-lt"/>
            </a:endParaRPr>
          </a:p>
          <a:p>
            <a:r>
              <a:rPr lang="en-US" sz="2000" dirty="0">
                <a:solidFill>
                  <a:srgbClr val="306880"/>
                </a:solidFill>
                <a:ea typeface="+mn-lt"/>
                <a:cs typeface="+mn-lt"/>
              </a:rPr>
              <a:t>The project tracks the osprey, a bird of prey that migrates from the United Kingdom to Guinea, Africa. </a:t>
            </a:r>
            <a:endParaRPr lang="en-US" dirty="0">
              <a:solidFill>
                <a:srgbClr val="1F497D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rgbClr val="306880"/>
              </a:solidFill>
              <a:ea typeface="+mn-lt"/>
              <a:cs typeface="+mn-lt"/>
            </a:endParaRPr>
          </a:p>
          <a:p>
            <a:r>
              <a:rPr lang="en-US" sz="2000" dirty="0">
                <a:solidFill>
                  <a:srgbClr val="306880"/>
                </a:solidFill>
                <a:ea typeface="+mn-lt"/>
                <a:cs typeface="+mn-lt"/>
              </a:rPr>
              <a:t>The project gathers vital data on threats to this iconic bird and other migratory species.</a:t>
            </a:r>
            <a:endParaRPr lang="en-US" dirty="0">
              <a:ea typeface="Calibri"/>
              <a:cs typeface="Calibri"/>
            </a:endParaRPr>
          </a:p>
          <a:p>
            <a:pPr algn="l"/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615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A person with long blonde hair wearing a parachute">
            <a:extLst>
              <a:ext uri="{FF2B5EF4-FFF2-40B4-BE49-F238E27FC236}">
                <a16:creationId xmlns:a16="http://schemas.microsoft.com/office/drawing/2014/main" id="{3224F14A-DA62-46A6-4D7E-0DF8981111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183" y="2107309"/>
            <a:ext cx="5588430" cy="3356763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E312A5F-7893-D502-354B-CA848B604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110" y="198252"/>
            <a:ext cx="4865384" cy="420276"/>
          </a:xfrm>
        </p:spPr>
        <p:txBody>
          <a:bodyPr>
            <a:normAutofit fontScale="90000"/>
          </a:bodyPr>
          <a:lstStyle/>
          <a:p>
            <a:r>
              <a:rPr lang="en-AU" dirty="0">
                <a:ea typeface="Calibri"/>
                <a:cs typeface="Calibri"/>
              </a:rPr>
              <a:t>Meet Sacha Dench</a:t>
            </a:r>
            <a:endParaRPr lang="en-US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5236380-B9C6-F14E-1B80-E9E569BCE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6135" y="833034"/>
            <a:ext cx="3845516" cy="152077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B663F8-D649-F60B-97B2-46698A917D37}"/>
              </a:ext>
            </a:extLst>
          </p:cNvPr>
          <p:cNvSpPr txBox="1"/>
          <p:nvPr/>
        </p:nvSpPr>
        <p:spPr>
          <a:xfrm>
            <a:off x="1311545" y="1108129"/>
            <a:ext cx="325658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2000" dirty="0"/>
              <a:t>I am involved in research to understand what threatens different migratory species. </a:t>
            </a:r>
            <a:r>
              <a:rPr lang="en-US" sz="2000" dirty="0">
                <a:ea typeface="Calibri"/>
                <a:cs typeface="Calibri"/>
              </a:rPr>
              <a:t>​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0B088-4289-EC8D-D5BF-9A585C79C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8276" y="834971"/>
            <a:ext cx="2217549" cy="452596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AU" dirty="0">
                <a:ea typeface="Calibri"/>
                <a:cs typeface="Calibri"/>
              </a:rPr>
              <a:t>My team and I use scientific data including tracking data, aerial photography and video of critical sites. 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AU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AU" dirty="0">
                <a:ea typeface="Calibri"/>
                <a:cs typeface="Calibri"/>
              </a:rPr>
              <a:t>We also collect anecdotal data by speaking to all kinds of people that live or work in and on these sites.  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D0C70E-67DC-B5EE-CD58-B3EA161F2D5C}"/>
              </a:ext>
            </a:extLst>
          </p:cNvPr>
          <p:cNvSpPr txBox="1"/>
          <p:nvPr/>
        </p:nvSpPr>
        <p:spPr>
          <a:xfrm>
            <a:off x="581186" y="5534427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800" dirty="0">
                <a:effectLst/>
                <a:ea typeface="DengXian" panose="02010600030101010101" pitchFamily="2" charset="-122"/>
                <a:cs typeface="Aptos" panose="020B0004020202020204" pitchFamily="34" charset="0"/>
              </a:rPr>
              <a:t>Image © 2024 Conservation Without Borders. Permission granted. </a:t>
            </a:r>
          </a:p>
        </p:txBody>
      </p:sp>
    </p:spTree>
    <p:extLst>
      <p:ext uri="{BB962C8B-B14F-4D97-AF65-F5344CB8AC3E}">
        <p14:creationId xmlns:p14="http://schemas.microsoft.com/office/powerpoint/2010/main" val="2527781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59640-80C5-10FD-C25B-599D181F2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E33FDF-05C4-EFD0-9E0A-25DD852A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110" y="198252"/>
            <a:ext cx="4865384" cy="420276"/>
          </a:xfrm>
        </p:spPr>
        <p:txBody>
          <a:bodyPr>
            <a:normAutofit fontScale="90000"/>
          </a:bodyPr>
          <a:lstStyle/>
          <a:p>
            <a:r>
              <a:rPr lang="en-AU">
                <a:ea typeface="Calibri"/>
                <a:cs typeface="Calibri"/>
              </a:rPr>
              <a:t>Welcome to the team!</a:t>
            </a:r>
            <a:endParaRPr lang="en-AU"/>
          </a:p>
        </p:txBody>
      </p:sp>
      <p:pic>
        <p:nvPicPr>
          <p:cNvPr id="2" name="Content Placeholder 1" descr="A person with long blonde hair wearing a parachute">
            <a:extLst>
              <a:ext uri="{FF2B5EF4-FFF2-40B4-BE49-F238E27FC236}">
                <a16:creationId xmlns:a16="http://schemas.microsoft.com/office/drawing/2014/main" id="{F55F46B7-8A1F-71B7-53F8-5489A34F61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629" y="1572617"/>
            <a:ext cx="5588430" cy="3356763"/>
          </a:xfr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551BAB3-7C26-D454-0F60-D677484A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0525" y="736170"/>
            <a:ext cx="3845516" cy="1084881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910A5E-9737-49A5-C164-4C448A5785EC}"/>
              </a:ext>
            </a:extLst>
          </p:cNvPr>
          <p:cNvSpPr txBox="1"/>
          <p:nvPr/>
        </p:nvSpPr>
        <p:spPr>
          <a:xfrm>
            <a:off x="1340604" y="962832"/>
            <a:ext cx="325658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2000" dirty="0">
                <a:ea typeface="+mn-lt"/>
                <a:cs typeface="+mn-lt"/>
              </a:rPr>
              <a:t>I invite you to help our team as a junior researcher. 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862D52-AB73-0B8A-1170-7F48EDF6EDCD}"/>
              </a:ext>
            </a:extLst>
          </p:cNvPr>
          <p:cNvSpPr txBox="1"/>
          <p:nvPr/>
        </p:nvSpPr>
        <p:spPr>
          <a:xfrm>
            <a:off x="409493" y="4960377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800" dirty="0">
                <a:effectLst/>
                <a:ea typeface="DengXian" panose="02010600030101010101" pitchFamily="2" charset="-122"/>
                <a:cs typeface="Aptos" panose="020B0004020202020204" pitchFamily="34" charset="0"/>
              </a:rPr>
              <a:t>Image © 2024 Conservation Without Borders. Permission granted. </a:t>
            </a:r>
          </a:p>
        </p:txBody>
      </p:sp>
    </p:spTree>
    <p:extLst>
      <p:ext uri="{BB962C8B-B14F-4D97-AF65-F5344CB8AC3E}">
        <p14:creationId xmlns:p14="http://schemas.microsoft.com/office/powerpoint/2010/main" val="64345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7B83D-1A45-250D-F10D-322B5184F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6EB72D1-2042-1081-C951-DDA02F78D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847" y="5225244"/>
            <a:ext cx="87435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ea typeface="Calibri"/>
                <a:cs typeface="Calibri"/>
              </a:rPr>
              <a:t>Source:</a:t>
            </a:r>
          </a:p>
          <a:p>
            <a:r>
              <a:rPr lang="en-US" sz="1200" dirty="0">
                <a:ea typeface="+mn-lt"/>
                <a:cs typeface="+mn-lt"/>
                <a:hlinkClick r:id="rId3"/>
              </a:rPr>
              <a:t>https://commons.wikimedia.org/wiki/File:Pandion_global_range.svg</a:t>
            </a:r>
            <a:r>
              <a:rPr lang="en-US" sz="1200" dirty="0">
                <a:ea typeface="+mn-lt"/>
                <a:cs typeface="+mn-lt"/>
              </a:rPr>
              <a:t> 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8228D3-8591-B13F-4C64-9BE9EA7BC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110" y="198252"/>
            <a:ext cx="4865384" cy="420276"/>
          </a:xfrm>
        </p:spPr>
        <p:txBody>
          <a:bodyPr>
            <a:normAutofit fontScale="90000"/>
          </a:bodyPr>
          <a:lstStyle/>
          <a:p>
            <a:r>
              <a:rPr lang="en-AU">
                <a:ea typeface="Calibri"/>
                <a:cs typeface="Calibri"/>
              </a:rPr>
              <a:t>About the osprey</a:t>
            </a:r>
            <a:endParaRPr lang="en-AU"/>
          </a:p>
        </p:txBody>
      </p:sp>
      <p:pic>
        <p:nvPicPr>
          <p:cNvPr id="7" name="Content Placeholder 6" descr="A map of the world">
            <a:extLst>
              <a:ext uri="{FF2B5EF4-FFF2-40B4-BE49-F238E27FC236}">
                <a16:creationId xmlns:a16="http://schemas.microsoft.com/office/drawing/2014/main" id="{FFA6D212-8933-4C0C-9F07-0846F9227C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02217" y="1473656"/>
            <a:ext cx="6508642" cy="3016118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5F105-F6A9-A790-B817-774F72228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9844" y="805912"/>
            <a:ext cx="2382218" cy="45259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AU" sz="2200" b="1" dirty="0">
                <a:solidFill>
                  <a:srgbClr val="000000"/>
                </a:solidFill>
                <a:ea typeface="Calibri"/>
                <a:cs typeface="Calibri"/>
              </a:rPr>
              <a:t>Osprey facts</a:t>
            </a:r>
            <a:endParaRPr lang="en-US" sz="2200" b="1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285750" indent="-285750">
              <a:spcBef>
                <a:spcPts val="0"/>
              </a:spcBef>
            </a:pPr>
            <a:r>
              <a:rPr lang="en-AU" sz="1800" dirty="0">
                <a:solidFill>
                  <a:srgbClr val="000000"/>
                </a:solidFill>
                <a:ea typeface="Calibri"/>
                <a:cs typeface="Calibri"/>
              </a:rPr>
              <a:t>Scientific name: </a:t>
            </a:r>
            <a:r>
              <a:rPr lang="en-AU" sz="1800" i="1" dirty="0">
                <a:solidFill>
                  <a:srgbClr val="000000"/>
                </a:solidFill>
                <a:ea typeface="Calibri"/>
                <a:cs typeface="Calibri"/>
              </a:rPr>
              <a:t>Pandion haliaetus</a:t>
            </a:r>
            <a:endParaRPr lang="en-US" sz="1800" i="1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285750" indent="-285750">
              <a:spcBef>
                <a:spcPts val="0"/>
              </a:spcBef>
            </a:pPr>
            <a:r>
              <a:rPr lang="en-AU" sz="1800" dirty="0">
                <a:solidFill>
                  <a:srgbClr val="000000"/>
                </a:solidFill>
                <a:ea typeface="Calibri"/>
                <a:cs typeface="Calibri"/>
              </a:rPr>
              <a:t>They are a bird of prey (raptor).</a:t>
            </a:r>
            <a:endParaRPr lang="en-US" sz="18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spcBef>
                <a:spcPts val="0"/>
              </a:spcBef>
            </a:pPr>
            <a:r>
              <a:rPr lang="en-AU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They feed mostly on fish</a:t>
            </a:r>
            <a:r>
              <a:rPr lang="en-AU" sz="1800" dirty="0">
                <a:solidFill>
                  <a:srgbClr val="000000"/>
                </a:solidFill>
                <a:ea typeface="Calibri"/>
                <a:cs typeface="Calibri"/>
              </a:rPr>
              <a:t> (piscivore).</a:t>
            </a:r>
            <a:endParaRPr lang="en-US" sz="18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285750" indent="-285750">
              <a:spcBef>
                <a:spcPts val="0"/>
              </a:spcBef>
            </a:pPr>
            <a:r>
              <a:rPr lang="en-AU" sz="1800" dirty="0">
                <a:solidFill>
                  <a:srgbClr val="000000"/>
                </a:solidFill>
                <a:ea typeface="Calibri"/>
                <a:cs typeface="Calibri"/>
              </a:rPr>
              <a:t>They are migratory birds in some parts </a:t>
            </a:r>
            <a:br>
              <a:rPr lang="en-AU" sz="1800" dirty="0">
                <a:solidFill>
                  <a:srgbClr val="000000"/>
                </a:solidFill>
                <a:ea typeface="Calibri"/>
                <a:cs typeface="Calibri"/>
              </a:rPr>
            </a:br>
            <a:r>
              <a:rPr lang="en-AU" sz="1800" dirty="0">
                <a:solidFill>
                  <a:srgbClr val="000000"/>
                </a:solidFill>
                <a:ea typeface="Calibri"/>
                <a:cs typeface="Calibri"/>
              </a:rPr>
              <a:t>of the world and sedentary (non-migrating) in other parts.</a:t>
            </a:r>
            <a:endParaRPr lang="en-US" sz="18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8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>
                <a:solidFill>
                  <a:srgbClr val="000000"/>
                </a:solidFill>
                <a:ea typeface="Calibri"/>
                <a:cs typeface="Calibri"/>
              </a:rPr>
              <a:t>In Australia, osprey are not generally a migrating species  but do move around the coastal regions in search of food.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67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4FDC8CCA-6D5F-1BDF-4D9E-D3521054B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1694" y="3607551"/>
            <a:ext cx="3940275" cy="1452123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26132B-15DA-81C0-B9F1-11C567379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600">
                <a:ea typeface="Calibri"/>
                <a:cs typeface="Calibri"/>
              </a:rPr>
              <a:t>Let's get started</a:t>
            </a:r>
            <a:endParaRPr lang="en-US"/>
          </a:p>
        </p:txBody>
      </p:sp>
      <p:graphicFrame>
        <p:nvGraphicFramePr>
          <p:cNvPr id="3" name="Table 2" descr="A table of data">
            <a:extLst>
              <a:ext uri="{FF2B5EF4-FFF2-40B4-BE49-F238E27FC236}">
                <a16:creationId xmlns:a16="http://schemas.microsoft.com/office/drawing/2014/main" id="{A76CE05B-B126-20A4-8B8B-00B45146D6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68843"/>
              </p:ext>
            </p:extLst>
          </p:nvPr>
        </p:nvGraphicFramePr>
        <p:xfrm>
          <a:off x="29059" y="896546"/>
          <a:ext cx="9115866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796">
                  <a:extLst>
                    <a:ext uri="{9D8B030D-6E8A-4147-A177-3AD203B41FA5}">
                      <a16:colId xmlns:a16="http://schemas.microsoft.com/office/drawing/2014/main" val="3126233534"/>
                    </a:ext>
                  </a:extLst>
                </a:gridCol>
                <a:gridCol w="1485360">
                  <a:extLst>
                    <a:ext uri="{9D8B030D-6E8A-4147-A177-3AD203B41FA5}">
                      <a16:colId xmlns:a16="http://schemas.microsoft.com/office/drawing/2014/main" val="141139146"/>
                    </a:ext>
                  </a:extLst>
                </a:gridCol>
                <a:gridCol w="1960675">
                  <a:extLst>
                    <a:ext uri="{9D8B030D-6E8A-4147-A177-3AD203B41FA5}">
                      <a16:colId xmlns:a16="http://schemas.microsoft.com/office/drawing/2014/main" val="1254868454"/>
                    </a:ext>
                  </a:extLst>
                </a:gridCol>
                <a:gridCol w="1561750">
                  <a:extLst>
                    <a:ext uri="{9D8B030D-6E8A-4147-A177-3AD203B41FA5}">
                      <a16:colId xmlns:a16="http://schemas.microsoft.com/office/drawing/2014/main" val="2116020677"/>
                    </a:ext>
                  </a:extLst>
                </a:gridCol>
                <a:gridCol w="1884285">
                  <a:extLst>
                    <a:ext uri="{9D8B030D-6E8A-4147-A177-3AD203B41FA5}">
                      <a16:colId xmlns:a16="http://schemas.microsoft.com/office/drawing/2014/main" val="1733344625"/>
                    </a:ext>
                  </a:extLst>
                </a:gridCol>
              </a:tblGrid>
              <a:tr h="197335"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Osprey tag number (Glen)</a:t>
                      </a:r>
                      <a:endParaRPr lang="en-AU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Date</a:t>
                      </a:r>
                      <a:endParaRPr lang="en-AU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Latitude</a:t>
                      </a:r>
                      <a:endParaRPr lang="en-AU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Longitude</a:t>
                      </a:r>
                      <a:endParaRPr lang="en-AU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Maximum altitude in metres </a:t>
                      </a:r>
                      <a:endParaRPr lang="en-AU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787098"/>
                  </a:ext>
                </a:extLst>
              </a:tr>
              <a:tr h="197335"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100" dirty="0">
                          <a:effectLst/>
                          <a:latin typeface="Calibri"/>
                        </a:rPr>
                        <a:t>224458</a:t>
                      </a:r>
                      <a:endParaRPr lang="en-AU" dirty="0">
                        <a:effectLst/>
                        <a:latin typeface="Calibri"/>
                      </a:endParaRP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100" dirty="0">
                          <a:effectLst/>
                          <a:latin typeface="Calibri"/>
                        </a:rPr>
                        <a:t>8/07/2022</a:t>
                      </a:r>
                      <a:endParaRPr lang="en-AU" dirty="0">
                        <a:effectLst/>
                        <a:latin typeface="Calibri"/>
                      </a:endParaRP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100" dirty="0">
                          <a:effectLst/>
                          <a:latin typeface="Calibri"/>
                        </a:rPr>
                        <a:t>55°N</a:t>
                      </a: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100" dirty="0">
                          <a:effectLst/>
                          <a:latin typeface="Calibri"/>
                        </a:rPr>
                        <a:t>3</a:t>
                      </a:r>
                      <a:r>
                        <a:rPr lang="en-AU" sz="1100" b="0" i="0" u="none" strike="noStrike" noProof="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°W</a:t>
                      </a:r>
                      <a:endParaRPr lang="en-AU" dirty="0">
                        <a:effectLst/>
                        <a:latin typeface="Calibri"/>
                      </a:endParaRP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100" dirty="0">
                          <a:effectLst/>
                          <a:latin typeface="Calibri"/>
                        </a:rPr>
                        <a:t>115 </a:t>
                      </a:r>
                      <a:endParaRPr lang="en-AU" dirty="0">
                        <a:effectLst/>
                        <a:latin typeface="Calibri"/>
                      </a:endParaRP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751518"/>
                  </a:ext>
                </a:extLst>
              </a:tr>
              <a:tr h="197335"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100" dirty="0">
                          <a:effectLst/>
                          <a:latin typeface="Calibri"/>
                        </a:rPr>
                        <a:t>224458</a:t>
                      </a:r>
                      <a:endParaRPr lang="en-AU" dirty="0">
                        <a:effectLst/>
                        <a:latin typeface="Calibri"/>
                      </a:endParaRP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100" dirty="0">
                          <a:effectLst/>
                          <a:latin typeface="Calibri"/>
                        </a:rPr>
                        <a:t>9/07/2022</a:t>
                      </a:r>
                      <a:endParaRPr lang="en-AU" dirty="0">
                        <a:effectLst/>
                        <a:latin typeface="Calibri"/>
                      </a:endParaRP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100" dirty="0">
                          <a:effectLst/>
                          <a:latin typeface="Calibri"/>
                        </a:rPr>
                        <a:t>55</a:t>
                      </a:r>
                      <a:r>
                        <a:rPr lang="en-AU" sz="1100" b="0" i="0" u="none" strike="noStrike" noProof="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°N</a:t>
                      </a:r>
                      <a:endParaRPr lang="en-AU" dirty="0">
                        <a:effectLst/>
                        <a:latin typeface="Calibri"/>
                      </a:endParaRP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AU" sz="1100" b="0" i="0" u="none" strike="noStrike" noProof="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3°W</a:t>
                      </a:r>
                      <a:endParaRPr lang="en-US" dirty="0"/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100" dirty="0">
                          <a:effectLst/>
                          <a:latin typeface="Calibri"/>
                        </a:rPr>
                        <a:t>120 </a:t>
                      </a:r>
                      <a:endParaRPr lang="en-AU" dirty="0">
                        <a:effectLst/>
                        <a:latin typeface="Calibri"/>
                      </a:endParaRP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165966"/>
                  </a:ext>
                </a:extLst>
              </a:tr>
              <a:tr h="197335"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100" dirty="0">
                          <a:effectLst/>
                          <a:latin typeface="Calibri"/>
                        </a:rPr>
                        <a:t>224458</a:t>
                      </a:r>
                      <a:endParaRPr lang="en-AU" dirty="0">
                        <a:effectLst/>
                        <a:latin typeface="Calibri"/>
                      </a:endParaRP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100" dirty="0">
                          <a:effectLst/>
                          <a:latin typeface="Calibri"/>
                        </a:rPr>
                        <a:t>10/07/2022</a:t>
                      </a:r>
                      <a:endParaRPr lang="en-AU" dirty="0">
                        <a:effectLst/>
                        <a:latin typeface="Calibri"/>
                      </a:endParaRP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100" dirty="0">
                          <a:effectLst/>
                          <a:latin typeface="Calibri"/>
                        </a:rPr>
                        <a:t>55</a:t>
                      </a:r>
                      <a:r>
                        <a:rPr lang="en-AU" sz="1100" b="0" i="0" u="none" strike="noStrike" noProof="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°N</a:t>
                      </a:r>
                      <a:endParaRPr lang="en-AU" dirty="0">
                        <a:effectLst/>
                        <a:latin typeface="Calibri"/>
                      </a:endParaRP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AU" sz="1100" b="0" i="0" u="none" strike="noStrike" noProof="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3°W</a:t>
                      </a:r>
                      <a:endParaRPr lang="en-US" dirty="0"/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100" dirty="0">
                          <a:effectLst/>
                          <a:latin typeface="Calibri"/>
                        </a:rPr>
                        <a:t>120 </a:t>
                      </a:r>
                      <a:endParaRPr lang="en-AU" dirty="0">
                        <a:effectLst/>
                        <a:latin typeface="Calibri"/>
                      </a:endParaRP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519315"/>
                  </a:ext>
                </a:extLst>
              </a:tr>
              <a:tr h="197335"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100" dirty="0">
                          <a:effectLst/>
                          <a:latin typeface="Calibri"/>
                        </a:rPr>
                        <a:t>224458</a:t>
                      </a:r>
                      <a:endParaRPr lang="en-AU" dirty="0">
                        <a:effectLst/>
                        <a:latin typeface="Calibri"/>
                      </a:endParaRP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100" dirty="0">
                          <a:effectLst/>
                          <a:latin typeface="Calibri"/>
                        </a:rPr>
                        <a:t>11/07/2022</a:t>
                      </a:r>
                      <a:endParaRPr lang="en-AU" dirty="0">
                        <a:effectLst/>
                        <a:latin typeface="Calibri"/>
                      </a:endParaRP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100" dirty="0">
                          <a:effectLst/>
                          <a:latin typeface="Calibri"/>
                        </a:rPr>
                        <a:t>55</a:t>
                      </a:r>
                      <a:r>
                        <a:rPr lang="en-AU" sz="1100" b="0" i="0" u="none" strike="noStrike" noProof="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°N</a:t>
                      </a:r>
                      <a:endParaRPr lang="en-AU" dirty="0">
                        <a:effectLst/>
                        <a:latin typeface="Calibri"/>
                      </a:endParaRP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AU" sz="1100" b="0" i="0" u="none" strike="noStrike" noProof="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3°W</a:t>
                      </a:r>
                      <a:endParaRPr lang="en-US" dirty="0"/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100" dirty="0">
                          <a:effectLst/>
                          <a:latin typeface="Calibri"/>
                        </a:rPr>
                        <a:t>241 </a:t>
                      </a:r>
                      <a:endParaRPr lang="en-AU" dirty="0">
                        <a:effectLst/>
                        <a:latin typeface="Calibri"/>
                      </a:endParaRP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997961"/>
                  </a:ext>
                </a:extLst>
              </a:tr>
              <a:tr h="197335"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100" dirty="0">
                          <a:effectLst/>
                          <a:latin typeface="Calibri"/>
                        </a:rPr>
                        <a:t>224458</a:t>
                      </a:r>
                      <a:endParaRPr lang="en-AU" dirty="0">
                        <a:effectLst/>
                        <a:latin typeface="Calibri"/>
                      </a:endParaRP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100" dirty="0">
                          <a:effectLst/>
                          <a:latin typeface="Calibri"/>
                        </a:rPr>
                        <a:t>12/07/2022</a:t>
                      </a:r>
                      <a:endParaRPr lang="en-AU" dirty="0">
                        <a:effectLst/>
                        <a:latin typeface="Calibri"/>
                      </a:endParaRP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100" dirty="0">
                          <a:effectLst/>
                          <a:latin typeface="Calibri"/>
                        </a:rPr>
                        <a:t>55</a:t>
                      </a:r>
                      <a:r>
                        <a:rPr lang="en-AU" sz="1100" b="0" i="0" u="none" strike="noStrike" noProof="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°N</a:t>
                      </a:r>
                      <a:endParaRPr lang="en-AU" dirty="0">
                        <a:effectLst/>
                        <a:latin typeface="Calibri"/>
                      </a:endParaRP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AU" sz="1100" b="0" i="0" u="none" strike="noStrike" noProof="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3°W</a:t>
                      </a:r>
                      <a:endParaRPr lang="en-US" dirty="0"/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100" dirty="0">
                          <a:effectLst/>
                          <a:latin typeface="Calibri"/>
                        </a:rPr>
                        <a:t>415 </a:t>
                      </a:r>
                      <a:endParaRPr lang="en-AU" dirty="0">
                        <a:effectLst/>
                        <a:latin typeface="Calibri"/>
                      </a:endParaRP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438197"/>
                  </a:ext>
                </a:extLst>
              </a:tr>
              <a:tr h="197335"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100" dirty="0">
                          <a:effectLst/>
                          <a:latin typeface="Calibri"/>
                        </a:rPr>
                        <a:t>224458</a:t>
                      </a:r>
                      <a:endParaRPr lang="en-AU" dirty="0">
                        <a:effectLst/>
                        <a:latin typeface="Calibri"/>
                      </a:endParaRP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100" dirty="0">
                          <a:effectLst/>
                          <a:latin typeface="Calibri"/>
                        </a:rPr>
                        <a:t>13/07/2022</a:t>
                      </a:r>
                      <a:endParaRPr lang="en-AU" dirty="0">
                        <a:effectLst/>
                        <a:latin typeface="Calibri"/>
                      </a:endParaRP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100" dirty="0">
                          <a:effectLst/>
                          <a:latin typeface="Calibri"/>
                        </a:rPr>
                        <a:t>55</a:t>
                      </a:r>
                      <a:r>
                        <a:rPr lang="en-AU" sz="1100" b="0" i="0" u="none" strike="noStrike" noProof="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°N</a:t>
                      </a:r>
                      <a:endParaRPr lang="en-AU" dirty="0">
                        <a:effectLst/>
                        <a:latin typeface="Calibri"/>
                      </a:endParaRP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AU" sz="1100" b="0" i="0" u="none" strike="noStrike" noProof="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3°W</a:t>
                      </a:r>
                      <a:endParaRPr lang="en-US" dirty="0"/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100" dirty="0">
                          <a:effectLst/>
                          <a:latin typeface="Calibri"/>
                        </a:rPr>
                        <a:t>373 </a:t>
                      </a:r>
                      <a:endParaRPr lang="en-AU" dirty="0">
                        <a:effectLst/>
                        <a:latin typeface="Calibri"/>
                      </a:endParaRP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035318"/>
                  </a:ext>
                </a:extLst>
              </a:tr>
              <a:tr h="256953"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100" dirty="0">
                          <a:effectLst/>
                          <a:latin typeface="Calibri"/>
                        </a:rPr>
                        <a:t>224458</a:t>
                      </a:r>
                      <a:endParaRPr lang="en-AU" dirty="0">
                        <a:effectLst/>
                        <a:latin typeface="Calibri"/>
                      </a:endParaRP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100" dirty="0">
                          <a:effectLst/>
                          <a:latin typeface="Calibri"/>
                        </a:rPr>
                        <a:t>14/07/2022</a:t>
                      </a:r>
                      <a:endParaRPr lang="en-AU" dirty="0">
                        <a:effectLst/>
                        <a:latin typeface="Calibri"/>
                      </a:endParaRP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100" dirty="0">
                          <a:effectLst/>
                          <a:latin typeface="Calibri"/>
                        </a:rPr>
                        <a:t>55</a:t>
                      </a:r>
                      <a:r>
                        <a:rPr lang="en-AU" sz="1100" b="0" i="0" u="none" strike="noStrike" noProof="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°N</a:t>
                      </a:r>
                      <a:endParaRPr lang="en-AU" dirty="0">
                        <a:effectLst/>
                        <a:latin typeface="Calibri"/>
                      </a:endParaRP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AU" sz="1100" b="0" i="0" u="none" strike="noStrike" noProof="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3°W</a:t>
                      </a:r>
                      <a:endParaRPr lang="en-US" dirty="0"/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100" dirty="0">
                          <a:effectLst/>
                          <a:latin typeface="Calibri"/>
                        </a:rPr>
                        <a:t>386 </a:t>
                      </a:r>
                      <a:endParaRPr lang="en-AU" dirty="0">
                        <a:effectLst/>
                        <a:latin typeface="Calibri"/>
                      </a:endParaRP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600050"/>
                  </a:ext>
                </a:extLst>
              </a:tr>
            </a:tbl>
          </a:graphicData>
        </a:graphic>
      </p:graphicFrame>
      <p:pic>
        <p:nvPicPr>
          <p:cNvPr id="2" name="Picture 1" descr="A group of fledgling birds lying on moss">
            <a:extLst>
              <a:ext uri="{FF2B5EF4-FFF2-40B4-BE49-F238E27FC236}">
                <a16:creationId xmlns:a16="http://schemas.microsoft.com/office/drawing/2014/main" id="{23B01674-0B0E-9E4F-B353-B5A84A9AC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126" y="3262638"/>
            <a:ext cx="4039882" cy="22817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F2DC9AA-9E92-AD1E-265F-8C765456E1DB}"/>
              </a:ext>
            </a:extLst>
          </p:cNvPr>
          <p:cNvSpPr txBox="1"/>
          <p:nvPr/>
        </p:nvSpPr>
        <p:spPr>
          <a:xfrm>
            <a:off x="4696291" y="3667544"/>
            <a:ext cx="4254283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2000" dirty="0"/>
              <a:t>Glen is a fledgling learning to fly. </a:t>
            </a:r>
            <a:endParaRPr lang="en-US">
              <a:cs typeface="Calibri"/>
            </a:endParaRPr>
          </a:p>
          <a:p>
            <a:r>
              <a:rPr lang="en-AU" sz="2000" dirty="0"/>
              <a:t>Look at the data in the table. </a:t>
            </a:r>
            <a:endParaRPr lang="en-AU" sz="2000" dirty="0">
              <a:cs typeface="Calibri"/>
            </a:endParaRPr>
          </a:p>
          <a:p>
            <a:r>
              <a:rPr lang="en-AU" sz="2000" dirty="0"/>
              <a:t>What do you notice?</a:t>
            </a:r>
            <a:endParaRPr lang="en-US" dirty="0">
              <a:ea typeface="Calibri"/>
              <a:cs typeface="Calibri"/>
            </a:endParaRPr>
          </a:p>
          <a:p>
            <a:r>
              <a:rPr lang="en-AU" sz="2000" dirty="0"/>
              <a:t>What do you wonder</a:t>
            </a:r>
            <a:r>
              <a:rPr lang="en-AU" sz="2000" dirty="0">
                <a:ea typeface="Calibri"/>
                <a:cs typeface="Calibri"/>
              </a:rPr>
              <a:t>?  </a:t>
            </a:r>
            <a:r>
              <a:rPr lang="en-US" sz="2000" dirty="0">
                <a:ea typeface="Calibri"/>
                <a:cs typeface="Calibri"/>
              </a:rPr>
              <a:t>​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Oval 3" descr="Image of a woman with long blond hair">
            <a:extLst>
              <a:ext uri="{FF2B5EF4-FFF2-40B4-BE49-F238E27FC236}">
                <a16:creationId xmlns:a16="http://schemas.microsoft.com/office/drawing/2014/main" id="{FA2D29BD-7277-E08F-23D1-17CC34F8A1DA}"/>
              </a:ext>
            </a:extLst>
          </p:cNvPr>
          <p:cNvSpPr/>
          <p:nvPr/>
        </p:nvSpPr>
        <p:spPr>
          <a:xfrm>
            <a:off x="7325420" y="4434593"/>
            <a:ext cx="1477790" cy="139646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715B3-3BBA-4F96-A05D-23EC16869BDA}"/>
              </a:ext>
            </a:extLst>
          </p:cNvPr>
          <p:cNvSpPr txBox="1"/>
          <p:nvPr/>
        </p:nvSpPr>
        <p:spPr>
          <a:xfrm>
            <a:off x="236126" y="5615610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800" dirty="0">
                <a:effectLst/>
                <a:ea typeface="DengXian" panose="02010600030101010101" pitchFamily="2" charset="-122"/>
                <a:cs typeface="Aptos" panose="020B0004020202020204" pitchFamily="34" charset="0"/>
              </a:rPr>
              <a:t>Images © 2024 Conservation Without Borders. Permission granted. </a:t>
            </a:r>
          </a:p>
        </p:txBody>
      </p:sp>
    </p:spTree>
    <p:extLst>
      <p:ext uri="{BB962C8B-B14F-4D97-AF65-F5344CB8AC3E}">
        <p14:creationId xmlns:p14="http://schemas.microsoft.com/office/powerpoint/2010/main" val="3938349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2FD9A-C4D7-CEBD-BD44-6899D00CE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DDCCA59-A7C1-BCBF-600E-703C3789B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87389" y="2515091"/>
            <a:ext cx="132944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ea typeface="Calibri"/>
                <a:cs typeface="Calibri"/>
              </a:rPr>
              <a:t>Source: N M</a:t>
            </a:r>
            <a:r>
              <a:rPr lang="en-US" sz="800" dirty="0">
                <a:solidFill>
                  <a:srgbClr val="424242"/>
                </a:solidFill>
                <a:latin typeface="Segoe UI"/>
                <a:ea typeface="Calibri"/>
                <a:cs typeface="Segoe UI"/>
              </a:rPr>
              <a:t>cGeachie</a:t>
            </a:r>
            <a:endParaRPr lang="en-US" sz="800" dirty="0">
              <a:solidFill>
                <a:srgbClr val="1F497D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E14AC70B-5B14-CDF4-C0A2-84D087780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924" y="774915"/>
            <a:ext cx="3971439" cy="128829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61A6B0-AE54-CBD5-B4BC-2C7581F9B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440" y="207938"/>
            <a:ext cx="6851104" cy="420276"/>
          </a:xfrm>
        </p:spPr>
        <p:txBody>
          <a:bodyPr>
            <a:normAutofit fontScale="90000"/>
          </a:bodyPr>
          <a:lstStyle/>
          <a:p>
            <a:r>
              <a:rPr lang="en-AU" sz="3600">
                <a:ea typeface="Calibri"/>
                <a:cs typeface="Calibri"/>
              </a:rPr>
              <a:t>Altitude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037BA9-4793-949F-EF78-E9ED15EB0087}"/>
              </a:ext>
            </a:extLst>
          </p:cNvPr>
          <p:cNvSpPr txBox="1"/>
          <p:nvPr/>
        </p:nvSpPr>
        <p:spPr>
          <a:xfrm>
            <a:off x="265409" y="827223"/>
            <a:ext cx="377964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2000"/>
              <a:t>Describe the altitude</a:t>
            </a:r>
            <a:r>
              <a:rPr lang="en-AU" sz="2000">
                <a:ea typeface="+mn-lt"/>
                <a:cs typeface="+mn-lt"/>
              </a:rPr>
              <a:t> </a:t>
            </a:r>
            <a:r>
              <a:rPr lang="en-AU" sz="2000"/>
              <a:t>(height above the ground) reached by the osprey using these objects.</a:t>
            </a:r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BF0765-F373-8EFE-CAB6-0F918449A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832416"/>
              </p:ext>
            </p:extLst>
          </p:nvPr>
        </p:nvGraphicFramePr>
        <p:xfrm>
          <a:off x="182021" y="2336541"/>
          <a:ext cx="4691598" cy="322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085">
                  <a:extLst>
                    <a:ext uri="{9D8B030D-6E8A-4147-A177-3AD203B41FA5}">
                      <a16:colId xmlns:a16="http://schemas.microsoft.com/office/drawing/2014/main" val="141139146"/>
                    </a:ext>
                  </a:extLst>
                </a:gridCol>
                <a:gridCol w="2623513">
                  <a:extLst>
                    <a:ext uri="{9D8B030D-6E8A-4147-A177-3AD203B41FA5}">
                      <a16:colId xmlns:a16="http://schemas.microsoft.com/office/drawing/2014/main" val="1733344625"/>
                    </a:ext>
                  </a:extLst>
                </a:gridCol>
              </a:tblGrid>
              <a:tr h="403121"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400" b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Date</a:t>
                      </a: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400" b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Altitude in metres </a:t>
                      </a: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787098"/>
                  </a:ext>
                </a:extLst>
              </a:tr>
              <a:tr h="403121"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400">
                          <a:effectLst/>
                          <a:latin typeface="Calibri"/>
                        </a:rPr>
                        <a:t>8/07/2022</a:t>
                      </a: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400"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751518"/>
                  </a:ext>
                </a:extLst>
              </a:tr>
              <a:tr h="403121"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400">
                          <a:effectLst/>
                          <a:latin typeface="Calibri"/>
                        </a:rPr>
                        <a:t>9/07/2022</a:t>
                      </a: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400"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165966"/>
                  </a:ext>
                </a:extLst>
              </a:tr>
              <a:tr h="403121"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400">
                          <a:effectLst/>
                          <a:latin typeface="Calibri"/>
                        </a:rPr>
                        <a:t>10/07/2022</a:t>
                      </a: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400" dirty="0"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519315"/>
                  </a:ext>
                </a:extLst>
              </a:tr>
              <a:tr h="403121"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400">
                          <a:effectLst/>
                          <a:latin typeface="Calibri"/>
                        </a:rPr>
                        <a:t>11/07/2022</a:t>
                      </a: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400"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997961"/>
                  </a:ext>
                </a:extLst>
              </a:tr>
              <a:tr h="403121"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400">
                          <a:effectLst/>
                          <a:latin typeface="Calibri"/>
                        </a:rPr>
                        <a:t>12/07/2022</a:t>
                      </a: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400">
                          <a:effectLst/>
                          <a:latin typeface="Calibri"/>
                        </a:rPr>
                        <a:t>415</a:t>
                      </a: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438197"/>
                  </a:ext>
                </a:extLst>
              </a:tr>
              <a:tr h="403121"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400">
                          <a:effectLst/>
                          <a:latin typeface="Calibri"/>
                        </a:rPr>
                        <a:t>13/07/2022</a:t>
                      </a: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400">
                          <a:effectLst/>
                          <a:latin typeface="Calibri"/>
                        </a:rPr>
                        <a:t>373</a:t>
                      </a: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035318"/>
                  </a:ext>
                </a:extLst>
              </a:tr>
              <a:tr h="403121"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400">
                          <a:effectLst/>
                          <a:latin typeface="Calibri"/>
                        </a:rPr>
                        <a:t>14/07/2022</a:t>
                      </a: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400" dirty="0">
                          <a:effectLst/>
                          <a:latin typeface="Calibri"/>
                        </a:rPr>
                        <a:t>386</a:t>
                      </a:r>
                    </a:p>
                  </a:txBody>
                  <a:tcPr anchor="b">
                    <a:lnL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600050"/>
                  </a:ext>
                </a:extLst>
              </a:tr>
            </a:tbl>
          </a:graphicData>
        </a:graphic>
      </p:graphicFrame>
      <p:pic>
        <p:nvPicPr>
          <p:cNvPr id="2" name="Picture 1" descr="A group of tall buildings">
            <a:extLst>
              <a:ext uri="{FF2B5EF4-FFF2-40B4-BE49-F238E27FC236}">
                <a16:creationId xmlns:a16="http://schemas.microsoft.com/office/drawing/2014/main" id="{844CF38D-9BC9-994E-7112-34575B5E4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6270" y="337675"/>
            <a:ext cx="1746951" cy="22596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1C1D40-9656-B8FF-7472-98F8C14A1C8E}"/>
              </a:ext>
            </a:extLst>
          </p:cNvPr>
          <p:cNvSpPr txBox="1"/>
          <p:nvPr/>
        </p:nvSpPr>
        <p:spPr>
          <a:xfrm>
            <a:off x="5350791" y="633494"/>
            <a:ext cx="2801318" cy="12100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dirty="0">
                <a:cs typeface="Segoe UI"/>
              </a:rPr>
              <a:t>International Towers, Barangaroo, Sydney</a:t>
            </a:r>
            <a:r>
              <a:rPr lang="en-US" dirty="0">
                <a:cs typeface="Segoe UI"/>
              </a:rPr>
              <a:t>​</a:t>
            </a:r>
          </a:p>
          <a:p>
            <a:r>
              <a:rPr lang="en-AU" dirty="0">
                <a:cs typeface="Segoe UI"/>
              </a:rPr>
              <a:t>Tower One, 217 metres tall (49 floors).</a:t>
            </a:r>
            <a:endParaRPr lang="en-AU" dirty="0">
              <a:ea typeface="Calibri"/>
              <a:cs typeface="Segoe U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760625-6A3E-D3CF-F0AD-6DDCED82B407}"/>
              </a:ext>
            </a:extLst>
          </p:cNvPr>
          <p:cNvSpPr txBox="1"/>
          <p:nvPr/>
        </p:nvSpPr>
        <p:spPr>
          <a:xfrm>
            <a:off x="5496087" y="2832314"/>
            <a:ext cx="183267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dirty="0"/>
              <a:t>A very tall tree is about 70 metres in height.</a:t>
            </a:r>
            <a:endParaRPr lang="en-US" dirty="0"/>
          </a:p>
        </p:txBody>
      </p:sp>
      <p:pic>
        <p:nvPicPr>
          <p:cNvPr id="11" name="Picture 10" descr="A tree with many branches">
            <a:extLst>
              <a:ext uri="{FF2B5EF4-FFF2-40B4-BE49-F238E27FC236}">
                <a16:creationId xmlns:a16="http://schemas.microsoft.com/office/drawing/2014/main" id="{FD3FC6E7-08A7-7598-A499-0E66FB292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4097" y="2790137"/>
            <a:ext cx="1161890" cy="1752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house with a fence and bushes">
            <a:extLst>
              <a:ext uri="{FF2B5EF4-FFF2-40B4-BE49-F238E27FC236}">
                <a16:creationId xmlns:a16="http://schemas.microsoft.com/office/drawing/2014/main" id="{1233E9D1-EEAB-6131-F549-E142CBD27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8001" y="4439134"/>
            <a:ext cx="1438600" cy="13118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FE342D-0662-A053-57D6-1387858BFC1A}"/>
              </a:ext>
            </a:extLst>
          </p:cNvPr>
          <p:cNvSpPr txBox="1"/>
          <p:nvPr/>
        </p:nvSpPr>
        <p:spPr>
          <a:xfrm>
            <a:off x="7139498" y="4633993"/>
            <a:ext cx="196188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dirty="0"/>
              <a:t>A two-storey </a:t>
            </a:r>
            <a:r>
              <a:rPr lang="en-AU"/>
              <a:t>house is </a:t>
            </a:r>
            <a:r>
              <a:rPr lang="en-AU" dirty="0"/>
              <a:t>about 9 metres in height.</a:t>
            </a:r>
            <a:endParaRPr lang="en-US" dirty="0"/>
          </a:p>
        </p:txBody>
      </p:sp>
      <p:sp>
        <p:nvSpPr>
          <p:cNvPr id="4" name="Oval 3" descr="Image of a woman with long blond hair">
            <a:extLst>
              <a:ext uri="{FF2B5EF4-FFF2-40B4-BE49-F238E27FC236}">
                <a16:creationId xmlns:a16="http://schemas.microsoft.com/office/drawing/2014/main" id="{29308CF0-C8EB-4FDD-2A7B-4490F3FE980D}"/>
              </a:ext>
            </a:extLst>
          </p:cNvPr>
          <p:cNvSpPr/>
          <p:nvPr/>
        </p:nvSpPr>
        <p:spPr>
          <a:xfrm>
            <a:off x="3754204" y="598260"/>
            <a:ext cx="1477790" cy="1396461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9D62D6-4819-8316-5170-68FFA6ECF5FA}"/>
              </a:ext>
            </a:extLst>
          </p:cNvPr>
          <p:cNvSpPr txBox="1"/>
          <p:nvPr/>
        </p:nvSpPr>
        <p:spPr>
          <a:xfrm>
            <a:off x="2636630" y="2063210"/>
            <a:ext cx="29272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800" dirty="0">
                <a:effectLst/>
                <a:ea typeface="DengXian" panose="02010600030101010101" pitchFamily="2" charset="-122"/>
                <a:cs typeface="Aptos" panose="020B0004020202020204" pitchFamily="34" charset="0"/>
              </a:rPr>
              <a:t>Image © 2024 Conservation Without Borders. Permission granted.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477645-F59D-C0ED-DF0E-181EE188201F}"/>
              </a:ext>
            </a:extLst>
          </p:cNvPr>
          <p:cNvSpPr txBox="1"/>
          <p:nvPr/>
        </p:nvSpPr>
        <p:spPr>
          <a:xfrm>
            <a:off x="7376821" y="4342909"/>
            <a:ext cx="1224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 err="1">
                <a:solidFill>
                  <a:srgbClr val="424242"/>
                </a:solidFill>
                <a:latin typeface="Segoe UI"/>
                <a:ea typeface="Calibri"/>
                <a:cs typeface="Segoe UI"/>
              </a:rPr>
              <a:t>Pixabay</a:t>
            </a:r>
            <a:r>
              <a:rPr lang="en-US" sz="800" dirty="0">
                <a:solidFill>
                  <a:srgbClr val="424242"/>
                </a:solidFill>
                <a:latin typeface="Segoe UI"/>
                <a:ea typeface="Calibri"/>
                <a:cs typeface="Segoe UI"/>
              </a:rPr>
              <a:t> </a:t>
            </a:r>
            <a:r>
              <a:rPr lang="en-US" sz="800" dirty="0">
                <a:solidFill>
                  <a:srgbClr val="424242"/>
                </a:solidFill>
                <a:latin typeface="Segoe UI"/>
                <a:ea typeface="Calibri"/>
                <a:cs typeface="Segoe UI"/>
                <a:hlinkClick r:id="rId7"/>
              </a:rPr>
              <a:t>Tall eucalypt</a:t>
            </a:r>
            <a:r>
              <a:rPr lang="en-US" sz="800" dirty="0">
                <a:solidFill>
                  <a:srgbClr val="424242"/>
                </a:solidFill>
                <a:latin typeface="Segoe UI"/>
                <a:ea typeface="Calibri"/>
                <a:cs typeface="Segoe UI"/>
              </a:rPr>
              <a:t> </a:t>
            </a:r>
            <a:r>
              <a:rPr lang="en-US" sz="1800" dirty="0">
                <a:solidFill>
                  <a:srgbClr val="1F497D"/>
                </a:solidFill>
                <a:latin typeface="Calibri"/>
                <a:ea typeface="Calibri"/>
                <a:cs typeface="Calibri"/>
              </a:rPr>
              <a:t> </a:t>
            </a:r>
            <a:endParaRPr lang="en-A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02E0CE-DD72-33D3-6717-C893D82B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31994" y="5753650"/>
            <a:ext cx="132944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ea typeface="Calibri"/>
                <a:cs typeface="Calibri"/>
              </a:rPr>
              <a:t>Source: N M</a:t>
            </a:r>
            <a:r>
              <a:rPr lang="en-US" sz="800" dirty="0">
                <a:solidFill>
                  <a:srgbClr val="424242"/>
                </a:solidFill>
                <a:latin typeface="Segoe UI"/>
                <a:ea typeface="Calibri"/>
                <a:cs typeface="Segoe UI"/>
              </a:rPr>
              <a:t>cGeachie</a:t>
            </a:r>
            <a:endParaRPr lang="en-US" sz="800" dirty="0">
              <a:solidFill>
                <a:srgbClr val="1F497D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9914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A2456-52BE-6D8E-0740-CAFE7F6B2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8055D8-2E65-DD81-80BF-7B62B5167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198252"/>
            <a:ext cx="4545732" cy="420276"/>
          </a:xfrm>
        </p:spPr>
        <p:txBody>
          <a:bodyPr>
            <a:normAutofit fontScale="90000"/>
          </a:bodyPr>
          <a:lstStyle/>
          <a:p>
            <a:r>
              <a:rPr lang="en-AU" sz="3600" dirty="0">
                <a:cs typeface="Calibri"/>
              </a:rPr>
              <a:t>Altitude data </a:t>
            </a:r>
            <a:endParaRPr lang="en-US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B90947D-06EC-DC33-4C15-4FD85CBB78F2}"/>
              </a:ext>
            </a:extLst>
          </p:cNvPr>
          <p:cNvSpPr/>
          <p:nvPr/>
        </p:nvSpPr>
        <p:spPr>
          <a:xfrm>
            <a:off x="1034286" y="618529"/>
            <a:ext cx="4281405" cy="3492312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You will be given this table of data. </a:t>
            </a:r>
            <a:endParaRPr lang="en-US" dirty="0">
              <a:cs typeface="Calibri"/>
            </a:endParaRPr>
          </a:p>
          <a:p>
            <a:pPr algn="ctr"/>
            <a:r>
              <a:rPr lang="en-US" dirty="0">
                <a:ea typeface="Calibri"/>
                <a:cs typeface="Calibri"/>
              </a:rPr>
              <a:t>I need a graph of the data for my report.</a:t>
            </a:r>
          </a:p>
          <a:p>
            <a:pPr algn="ctr"/>
            <a:endParaRPr lang="en-US" dirty="0">
              <a:ea typeface="Calibri"/>
              <a:cs typeface="Calibri"/>
            </a:endParaRPr>
          </a:p>
          <a:p>
            <a:pPr algn="ctr"/>
            <a:r>
              <a:rPr lang="en-US" dirty="0">
                <a:ea typeface="Calibri"/>
                <a:cs typeface="Calibri"/>
              </a:rPr>
              <a:t> Can you also describe some key points about what the data shows?</a:t>
            </a:r>
            <a:endParaRPr lang="en-US" dirty="0">
              <a:cs typeface="Calibri"/>
            </a:endParaRPr>
          </a:p>
          <a:p>
            <a:pPr algn="ctr"/>
            <a:endParaRPr lang="en-US" dirty="0">
              <a:cs typeface="Calibri"/>
            </a:endParaRPr>
          </a:p>
          <a:p>
            <a:pPr algn="ctr"/>
            <a:r>
              <a:rPr lang="en-US" dirty="0">
                <a:cs typeface="Calibri"/>
              </a:rPr>
              <a:t>When looking at the altitude data, what is the mode? (That is, the value that appears the most in the dataset.) </a:t>
            </a:r>
          </a:p>
        </p:txBody>
      </p:sp>
      <p:pic>
        <p:nvPicPr>
          <p:cNvPr id="9" name="Picture 8" descr="A screenshot of a table of data in three columns ">
            <a:extLst>
              <a:ext uri="{FF2B5EF4-FFF2-40B4-BE49-F238E27FC236}">
                <a16:creationId xmlns:a16="http://schemas.microsoft.com/office/drawing/2014/main" id="{345C7A7F-3FF9-9925-6C3A-A9F7F6534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287" y="558662"/>
            <a:ext cx="2348120" cy="4905789"/>
          </a:xfrm>
          <a:prstGeom prst="rect">
            <a:avLst/>
          </a:prstGeom>
        </p:spPr>
      </p:pic>
      <p:sp>
        <p:nvSpPr>
          <p:cNvPr id="2" name="Oval 1" descr="Image of a woman with long blond hair">
            <a:extLst>
              <a:ext uri="{FF2B5EF4-FFF2-40B4-BE49-F238E27FC236}">
                <a16:creationId xmlns:a16="http://schemas.microsoft.com/office/drawing/2014/main" id="{030B6C51-3C50-99CD-835C-17F519C9D425}"/>
              </a:ext>
            </a:extLst>
          </p:cNvPr>
          <p:cNvSpPr/>
          <p:nvPr/>
        </p:nvSpPr>
        <p:spPr>
          <a:xfrm>
            <a:off x="645938" y="4363031"/>
            <a:ext cx="1477790" cy="139646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CF9789-0556-C7D6-0C2B-ECAD32160B96}"/>
              </a:ext>
            </a:extLst>
          </p:cNvPr>
          <p:cNvSpPr txBox="1"/>
          <p:nvPr/>
        </p:nvSpPr>
        <p:spPr>
          <a:xfrm>
            <a:off x="239011" y="5796238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800" dirty="0">
                <a:effectLst/>
                <a:ea typeface="DengXian" panose="02010600030101010101" pitchFamily="2" charset="-122"/>
                <a:cs typeface="Aptos" panose="020B0004020202020204" pitchFamily="34" charset="0"/>
              </a:rPr>
              <a:t>Image © 2024 Conservation Without Borders. Permission granted. </a:t>
            </a:r>
          </a:p>
        </p:txBody>
      </p:sp>
    </p:spTree>
    <p:extLst>
      <p:ext uri="{BB962C8B-B14F-4D97-AF65-F5344CB8AC3E}">
        <p14:creationId xmlns:p14="http://schemas.microsoft.com/office/powerpoint/2010/main" val="4088225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 descr="Image of a woman with long blond hair">
            <a:extLst>
              <a:ext uri="{FF2B5EF4-FFF2-40B4-BE49-F238E27FC236}">
                <a16:creationId xmlns:a16="http://schemas.microsoft.com/office/drawing/2014/main" id="{FADED6E1-92EF-A57E-651F-2FB3CB478CDB}"/>
              </a:ext>
            </a:extLst>
          </p:cNvPr>
          <p:cNvSpPr/>
          <p:nvPr/>
        </p:nvSpPr>
        <p:spPr>
          <a:xfrm>
            <a:off x="6671231" y="3945888"/>
            <a:ext cx="1477790" cy="139646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7C76D61-DD55-CE8A-0726-8B9181274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28101" y="2662322"/>
            <a:ext cx="2964050" cy="1327042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Look at these types of graphs. Which graph is best suited to displaying the altitude data? 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0F6EF22-C7EB-A0EA-1C0A-CCF4969CF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198252"/>
            <a:ext cx="5766223" cy="420276"/>
          </a:xfrm>
        </p:spPr>
        <p:txBody>
          <a:bodyPr>
            <a:normAutofit fontScale="90000"/>
          </a:bodyPr>
          <a:lstStyle/>
          <a:p>
            <a:r>
              <a:rPr lang="en-AU">
                <a:ea typeface="Calibri"/>
                <a:cs typeface="Calibri"/>
              </a:rPr>
              <a:t>Choosing the graph type</a:t>
            </a:r>
            <a:endParaRPr lang="en-AU"/>
          </a:p>
        </p:txBody>
      </p:sp>
      <p:pic>
        <p:nvPicPr>
          <p:cNvPr id="9" name="Picture 8" descr="Three graphs showing altitude data ">
            <a:extLst>
              <a:ext uri="{FF2B5EF4-FFF2-40B4-BE49-F238E27FC236}">
                <a16:creationId xmlns:a16="http://schemas.microsoft.com/office/drawing/2014/main" id="{B14778A2-9AB4-ECCE-82D4-DD7F5C196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0" y="1190393"/>
            <a:ext cx="4838700" cy="4229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F290F5-11F3-B08D-D517-64A14897807B}"/>
              </a:ext>
            </a:extLst>
          </p:cNvPr>
          <p:cNvSpPr txBox="1"/>
          <p:nvPr/>
        </p:nvSpPr>
        <p:spPr>
          <a:xfrm>
            <a:off x="6061450" y="5419493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800" dirty="0">
                <a:effectLst/>
                <a:ea typeface="DengXian" panose="02010600030101010101" pitchFamily="2" charset="-122"/>
                <a:cs typeface="Aptos" panose="020B0004020202020204" pitchFamily="34" charset="0"/>
              </a:rPr>
              <a:t>Image © 2024 Conservation Without Borders. Permission granted. </a:t>
            </a:r>
          </a:p>
        </p:txBody>
      </p:sp>
    </p:spTree>
    <p:extLst>
      <p:ext uri="{BB962C8B-B14F-4D97-AF65-F5344CB8AC3E}">
        <p14:creationId xmlns:p14="http://schemas.microsoft.com/office/powerpoint/2010/main" val="128821858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0856600FD2D4391AFDDFCF33A69BD" ma:contentTypeVersion="19" ma:contentTypeDescription="Create a new document." ma:contentTypeScope="" ma:versionID="e39b5eb3708ccab1ed6e63c44a6ae965">
  <xsd:schema xmlns:xsd="http://www.w3.org/2001/XMLSchema" xmlns:xs="http://www.w3.org/2001/XMLSchema" xmlns:p="http://schemas.microsoft.com/office/2006/metadata/properties" xmlns:ns2="64eff3df-e3d6-48ed-978f-45ff25640900" xmlns:ns3="ff236c08-9611-4854-a4bb-16d44b7327b6" targetNamespace="http://schemas.microsoft.com/office/2006/metadata/properties" ma:root="true" ma:fieldsID="c02f4a560dbdabc0115429e529d2fd1b" ns2:_="" ns3:_="">
    <xsd:import namespace="64eff3df-e3d6-48ed-978f-45ff25640900"/>
    <xsd:import namespace="ff236c08-9611-4854-a4bb-16d44b7327b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Comment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eff3df-e3d6-48ed-978f-45ff256409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7267be2-ffe6-46cd-94d9-2cfd9b1e6422}" ma:internalName="TaxCatchAll" ma:showField="CatchAllData" ma:web="64eff3df-e3d6-48ed-978f-45ff256409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36c08-9611-4854-a4bb-16d44b7327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ts" ma:index="20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f7212af-5298-4b34-9fde-95afa33fa1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F68B31-4EFB-466F-9874-7A0BB0FD44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D575DF-EB44-495C-A90E-267A471B73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eff3df-e3d6-48ed-978f-45ff25640900"/>
    <ds:schemaRef ds:uri="ff236c08-9611-4854-a4bb-16d44b7327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779</Words>
  <Application>Microsoft Office PowerPoint</Application>
  <PresentationFormat>On-screen Show (4:3)</PresentationFormat>
  <Paragraphs>140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DengXian</vt:lpstr>
      <vt:lpstr>Aptos</vt:lpstr>
      <vt:lpstr>Arial</vt:lpstr>
      <vt:lpstr>Calibri</vt:lpstr>
      <vt:lpstr>Segoe UI</vt:lpstr>
      <vt:lpstr>2_Office Theme</vt:lpstr>
      <vt:lpstr>3_Office Theme</vt:lpstr>
      <vt:lpstr>4_Office Theme</vt:lpstr>
      <vt:lpstr>5_Office Theme</vt:lpstr>
      <vt:lpstr>Flight of the osprey</vt:lpstr>
      <vt:lpstr>Learning hook</vt:lpstr>
      <vt:lpstr>Meet Sacha Dench</vt:lpstr>
      <vt:lpstr>Welcome to the team!</vt:lpstr>
      <vt:lpstr>About the osprey</vt:lpstr>
      <vt:lpstr>Let's get started</vt:lpstr>
      <vt:lpstr>Altitude </vt:lpstr>
      <vt:lpstr>Altitude data </vt:lpstr>
      <vt:lpstr>Choosing the graph type</vt:lpstr>
      <vt:lpstr>Your completed graph</vt:lpstr>
      <vt:lpstr>Research complete (for now!)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</dc:creator>
  <cp:lastModifiedBy>Alison Laming</cp:lastModifiedBy>
  <cp:revision>108</cp:revision>
  <dcterms:created xsi:type="dcterms:W3CDTF">2021-03-16T22:56:28Z</dcterms:created>
  <dcterms:modified xsi:type="dcterms:W3CDTF">2024-05-08T03:13:46Z</dcterms:modified>
</cp:coreProperties>
</file>